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media1.mov" ContentType="video/unknown"/>
  <Override PartName="/ppt/media/media2.mov" ContentType="video/unknown"/>
  <Override PartName="/ppt/media/image6.jpeg" ContentType="image/jpeg"/>
  <Override PartName="/ppt/media/media3.mov" ContentType="video/unknown"/>
  <Override PartName="/ppt/media/image7.jpeg" ContentType="image/jpeg"/>
  <Override PartName="/ppt/media/image8.jpeg" ContentType="image/jpeg"/>
  <Override PartName="/ppt/media/image9.jpeg" ContentType="image/jpeg"/>
  <Override PartName="/ppt/media/media4.mov" ContentType="video/unknown"/>
  <Override PartName="/ppt/media/media5.mov" ContentType="video/unknown"/>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alibri"/>
          <a:ea typeface="Calibri"/>
          <a:cs typeface="Calibri"/>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alibri"/>
          <a:ea typeface="Calibri"/>
          <a:cs typeface="Calibri"/>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p:nvPr>
            <p:ph type="sldImg"/>
          </p:nvPr>
        </p:nvSpPr>
        <p:spPr>
          <a:xfrm>
            <a:off x="1143000" y="685800"/>
            <a:ext cx="4572000" cy="3429000"/>
          </a:xfrm>
          <a:prstGeom prst="rect">
            <a:avLst/>
          </a:prstGeom>
        </p:spPr>
        <p:txBody>
          <a:bodyPr/>
          <a:lstStyle/>
          <a:p>
            <a:pPr/>
          </a:p>
        </p:txBody>
      </p:sp>
      <p:sp>
        <p:nvSpPr>
          <p:cNvPr id="305" name="Shape 30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indent="228600" defTabSz="406400" latinLnBrk="0">
      <a:defRPr sz="1400">
        <a:latin typeface="Lucida Grande"/>
        <a:ea typeface="Lucida Grande"/>
        <a:cs typeface="Lucida Grande"/>
        <a:sym typeface="Lucida Grande"/>
      </a:defRPr>
    </a:lvl2pPr>
    <a:lvl3pPr indent="457200" defTabSz="406400" latinLnBrk="0">
      <a:defRPr sz="1400">
        <a:latin typeface="Lucida Grande"/>
        <a:ea typeface="Lucida Grande"/>
        <a:cs typeface="Lucida Grande"/>
        <a:sym typeface="Lucida Grande"/>
      </a:defRPr>
    </a:lvl3pPr>
    <a:lvl4pPr indent="685800" defTabSz="406400" latinLnBrk="0">
      <a:defRPr sz="1400">
        <a:latin typeface="Lucida Grande"/>
        <a:ea typeface="Lucida Grande"/>
        <a:cs typeface="Lucida Grande"/>
        <a:sym typeface="Lucida Grande"/>
      </a:defRPr>
    </a:lvl4pPr>
    <a:lvl5pPr indent="914400" defTabSz="406400" latinLnBrk="0">
      <a:defRPr sz="1400">
        <a:latin typeface="Lucida Grande"/>
        <a:ea typeface="Lucida Grande"/>
        <a:cs typeface="Lucida Grande"/>
        <a:sym typeface="Lucida Grande"/>
      </a:defRPr>
    </a:lvl5pPr>
    <a:lvl6pPr indent="1143000" defTabSz="406400" latinLnBrk="0">
      <a:defRPr sz="1400">
        <a:latin typeface="Lucida Grande"/>
        <a:ea typeface="Lucida Grande"/>
        <a:cs typeface="Lucida Grande"/>
        <a:sym typeface="Lucida Grande"/>
      </a:defRPr>
    </a:lvl6pPr>
    <a:lvl7pPr indent="1371600" defTabSz="406400" latinLnBrk="0">
      <a:defRPr sz="1400">
        <a:latin typeface="Lucida Grande"/>
        <a:ea typeface="Lucida Grande"/>
        <a:cs typeface="Lucida Grande"/>
        <a:sym typeface="Lucida Grande"/>
      </a:defRPr>
    </a:lvl7pPr>
    <a:lvl8pPr indent="1600200" defTabSz="406400" latinLnBrk="0">
      <a:defRPr sz="1400">
        <a:latin typeface="Lucida Grande"/>
        <a:ea typeface="Lucida Grande"/>
        <a:cs typeface="Lucida Grande"/>
        <a:sym typeface="Lucida Grande"/>
      </a:defRPr>
    </a:lvl8pPr>
    <a:lvl9pPr indent="1828800" defTabSz="406400" latinLnBrk="0">
      <a:defRPr sz="14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r>
              <a:t>Beginning of each term</a:t>
            </a: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r>
              <a:t>Inductive Reasoning</a:t>
            </a: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r>
              <a:t>Goal:  Share with them the thing I like in, and around, mathematics.  </a:t>
            </a: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r>
              <a:t>And What brought me to mathematics in the first place.</a:t>
            </a: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r>
              <a:t>If they start looking for patterns early in the term, I can fit lots of what we do into the context of patterns.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r>
              <a:t>On of the things that brought me to mathematics in the first place.</a:t>
            </a:r>
          </a:p>
          <a:p>
            <a:pPr marL="41508" marR="41508" defTabSz="914400">
              <a:spcBef>
                <a:spcPts val="400"/>
              </a:spcBef>
              <a:buClr>
                <a:srgbClr val="000000"/>
              </a:buClr>
              <a:buFont typeface="Helvetica"/>
              <a:defRPr sz="1200">
                <a:uFill>
                  <a:solidFill>
                    <a:srgbClr val="000000"/>
                  </a:solidFill>
                </a:uFill>
                <a:latin typeface="Calibri"/>
                <a:ea typeface="Calibri"/>
                <a:cs typeface="Calibri"/>
                <a:sym typeface="Calibri"/>
              </a:defRPr>
            </a:pP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r>
              <a:t>Shouldn’t all our students see this relationship, from basic math through calculus?</a:t>
            </a: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p>
          <a:p>
            <a:pPr marL="41508" marR="41508" defTabSz="914400">
              <a:spcBef>
                <a:spcPts val="500"/>
              </a:spcBef>
              <a:buClr>
                <a:srgbClr val="000000"/>
              </a:buClr>
              <a:buFont typeface="Helvetica"/>
              <a:defRPr sz="1600">
                <a:uFill>
                  <a:solidFill>
                    <a:srgbClr val="000000"/>
                  </a:solidFill>
                </a:uFill>
                <a:latin typeface="Calibri"/>
                <a:ea typeface="Calibri"/>
                <a:cs typeface="Calibri"/>
                <a:sym typeface="Calibri"/>
              </a:defRPr>
            </a:pPr>
            <a:r>
              <a:t>I test everything in Elementary Algebra.  If it works there, it will work anywhere.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1_Pixel">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a:r>
              <a:t>Title Text</a:t>
            </a:r>
          </a:p>
        </p:txBody>
      </p:sp>
      <p:sp>
        <p:nvSpPr>
          <p:cNvPr id="22" name="Shape 22"/>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122" name="Shape 122"/>
          <p:cNvSpPr/>
          <p:nvPr>
            <p:ph type="title"/>
          </p:nvPr>
        </p:nvSpPr>
        <p:spPr>
          <a:xfrm>
            <a:off x="889000" y="1155700"/>
            <a:ext cx="7366000" cy="2324100"/>
          </a:xfrm>
          <a:prstGeom prst="rect">
            <a:avLst/>
          </a:prstGeom>
        </p:spPr>
        <p:txBody>
          <a:bodyPr lIns="38100" tIns="38100" rIns="38100" bIns="38100" anchor="b"/>
          <a:lstStyle>
            <a:lvl1pPr marL="0" marR="0" algn="ctr" defTabSz="406400">
              <a:defRPr sz="5600">
                <a:uFillTx/>
                <a:latin typeface="+mj-lt"/>
                <a:ea typeface="+mj-ea"/>
                <a:cs typeface="+mj-cs"/>
                <a:sym typeface="Gill Sans"/>
              </a:defRPr>
            </a:lvl1pPr>
          </a:lstStyle>
          <a:p>
            <a:pPr/>
            <a:r>
              <a:t>Title Text</a:t>
            </a:r>
          </a:p>
        </p:txBody>
      </p:sp>
      <p:sp>
        <p:nvSpPr>
          <p:cNvPr id="123" name="Shape 123"/>
          <p:cNvSpPr/>
          <p:nvPr>
            <p:ph type="body" sz="quarter" idx="1"/>
          </p:nvPr>
        </p:nvSpPr>
        <p:spPr>
          <a:xfrm>
            <a:off x="889000" y="3530600"/>
            <a:ext cx="7366000" cy="800100"/>
          </a:xfrm>
          <a:prstGeom prst="rect">
            <a:avLst/>
          </a:prstGeom>
        </p:spPr>
        <p:txBody>
          <a:bodyPr lIns="38100" tIns="38100" rIns="38100" bIns="38100"/>
          <a:lstStyle>
            <a:lvl1pPr marL="0" marR="0" indent="0" algn="ctr" defTabSz="406400">
              <a:spcBef>
                <a:spcPts val="0"/>
              </a:spcBef>
              <a:buClrTx/>
              <a:buSzTx/>
              <a:buFontTx/>
              <a:buNone/>
              <a:defRPr sz="2400">
                <a:uFillTx/>
                <a:latin typeface="+mj-lt"/>
                <a:ea typeface="+mj-ea"/>
                <a:cs typeface="+mj-cs"/>
                <a:sym typeface="Gill Sans"/>
              </a:defRPr>
            </a:lvl1pPr>
            <a:lvl2pPr marL="0" marR="0" indent="0" algn="ctr" defTabSz="406400">
              <a:spcBef>
                <a:spcPts val="0"/>
              </a:spcBef>
              <a:buClrTx/>
              <a:buSzTx/>
              <a:buFontTx/>
              <a:buNone/>
              <a:defRPr sz="2400">
                <a:uFillTx/>
                <a:latin typeface="+mj-lt"/>
                <a:ea typeface="+mj-ea"/>
                <a:cs typeface="+mj-cs"/>
                <a:sym typeface="Gill Sans"/>
              </a:defRPr>
            </a:lvl2pPr>
            <a:lvl3pPr marL="0" marR="0" indent="0" algn="ctr" defTabSz="406400">
              <a:spcBef>
                <a:spcPts val="0"/>
              </a:spcBef>
              <a:buClrTx/>
              <a:buSzTx/>
              <a:buFontTx/>
              <a:buNone/>
              <a:defRPr>
                <a:uFillTx/>
                <a:latin typeface="+mj-lt"/>
                <a:ea typeface="+mj-ea"/>
                <a:cs typeface="+mj-cs"/>
                <a:sym typeface="Gill Sans"/>
              </a:defRPr>
            </a:lvl3pPr>
            <a:lvl4pPr marL="0" marR="0" indent="0" algn="ctr" defTabSz="406400">
              <a:spcBef>
                <a:spcPts val="0"/>
              </a:spcBef>
              <a:buClrTx/>
              <a:buSzTx/>
              <a:buFontTx/>
              <a:buNone/>
              <a:defRPr sz="2400">
                <a:uFillTx/>
                <a:latin typeface="+mj-lt"/>
                <a:ea typeface="+mj-ea"/>
                <a:cs typeface="+mj-cs"/>
                <a:sym typeface="Gill Sans"/>
              </a:defRPr>
            </a:lvl4pPr>
            <a:lvl5pPr marL="0" marR="0" indent="0" algn="ctr" defTabSz="406400">
              <a:spcBef>
                <a:spcPts val="0"/>
              </a:spcBef>
              <a:buClrTx/>
              <a:buSzTx/>
              <a:buFontTx/>
              <a:buNone/>
              <a:defRPr sz="24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4" name="Shape 124"/>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131" name="Shape 131"/>
          <p:cNvSpPr/>
          <p:nvPr>
            <p:ph type="title"/>
          </p:nvPr>
        </p:nvSpPr>
        <p:spPr>
          <a:xfrm>
            <a:off x="889000" y="177800"/>
            <a:ext cx="7366000" cy="1714500"/>
          </a:xfrm>
          <a:prstGeom prst="rect">
            <a:avLst/>
          </a:prstGeom>
        </p:spPr>
        <p:txBody>
          <a:bodyPr lIns="38100" tIns="38100" rIns="38100" bIns="38100"/>
          <a:lstStyle>
            <a:lvl1pPr marL="0" marR="0" algn="ctr" defTabSz="406400">
              <a:defRPr sz="5600">
                <a:uFillTx/>
                <a:latin typeface="+mj-lt"/>
                <a:ea typeface="+mj-ea"/>
                <a:cs typeface="+mj-cs"/>
                <a:sym typeface="Gill Sans"/>
              </a:defRPr>
            </a:lvl1pPr>
          </a:lstStyle>
          <a:p>
            <a:pPr/>
            <a:r>
              <a:t>Title Text</a:t>
            </a:r>
          </a:p>
        </p:txBody>
      </p:sp>
      <p:sp>
        <p:nvSpPr>
          <p:cNvPr id="132" name="Shape 132"/>
          <p:cNvSpPr/>
          <p:nvPr>
            <p:ph type="body" idx="1"/>
          </p:nvPr>
        </p:nvSpPr>
        <p:spPr>
          <a:xfrm>
            <a:off x="889000" y="1943100"/>
            <a:ext cx="7366000" cy="4025900"/>
          </a:xfrm>
          <a:prstGeom prst="rect">
            <a:avLst/>
          </a:prstGeom>
        </p:spPr>
        <p:txBody>
          <a:bodyPr lIns="38100" tIns="38100" rIns="38100" bIns="38100" anchor="ctr"/>
          <a:lstStyle>
            <a:lvl1pPr marL="698500" marR="0" indent="-444500" defTabSz="406400">
              <a:spcBef>
                <a:spcPts val="1600"/>
              </a:spcBef>
              <a:buClrTx/>
              <a:buSzPct val="171000"/>
              <a:buFontTx/>
              <a:buChar char="•"/>
              <a:defRPr sz="2800">
                <a:uFillTx/>
                <a:latin typeface="+mj-lt"/>
                <a:ea typeface="+mj-ea"/>
                <a:cs typeface="+mj-cs"/>
                <a:sym typeface="Gill Sans"/>
              </a:defRPr>
            </a:lvl1pPr>
            <a:lvl2pPr marL="1041400" marR="0" indent="-444500" defTabSz="406400">
              <a:spcBef>
                <a:spcPts val="1600"/>
              </a:spcBef>
              <a:buClrTx/>
              <a:buSzPct val="171000"/>
              <a:buFontTx/>
              <a:buChar char="•"/>
              <a:defRPr>
                <a:uFillTx/>
                <a:latin typeface="+mj-lt"/>
                <a:ea typeface="+mj-ea"/>
                <a:cs typeface="+mj-cs"/>
                <a:sym typeface="Gill Sans"/>
              </a:defRPr>
            </a:lvl2pPr>
            <a:lvl3pPr marL="1384300" marR="0" indent="-444500" defTabSz="406400">
              <a:spcBef>
                <a:spcPts val="1600"/>
              </a:spcBef>
              <a:buClrTx/>
              <a:buSzPct val="171000"/>
              <a:buFontTx/>
              <a:buChar char="•"/>
              <a:defRPr sz="2800">
                <a:uFillTx/>
                <a:latin typeface="+mj-lt"/>
                <a:ea typeface="+mj-ea"/>
                <a:cs typeface="+mj-cs"/>
                <a:sym typeface="Gill Sans"/>
              </a:defRPr>
            </a:lvl3pPr>
            <a:lvl4pPr marL="1739900" marR="0" indent="-444500" defTabSz="406400">
              <a:spcBef>
                <a:spcPts val="1600"/>
              </a:spcBef>
              <a:buClrTx/>
              <a:buSzPct val="171000"/>
              <a:buFontTx/>
              <a:buChar char="•"/>
              <a:defRPr sz="2800">
                <a:uFillTx/>
                <a:latin typeface="+mj-lt"/>
                <a:ea typeface="+mj-ea"/>
                <a:cs typeface="+mj-cs"/>
                <a:sym typeface="Gill Sans"/>
              </a:defRPr>
            </a:lvl4pPr>
            <a:lvl5pPr marL="2082800" marR="0" indent="-444500" defTabSz="406400">
              <a:spcBef>
                <a:spcPts val="16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3" name="Shape 133"/>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2 Column">
    <p:spTree>
      <p:nvGrpSpPr>
        <p:cNvPr id="1" name=""/>
        <p:cNvGrpSpPr/>
        <p:nvPr/>
      </p:nvGrpSpPr>
      <p:grpSpPr>
        <a:xfrm>
          <a:off x="0" y="0"/>
          <a:ext cx="0" cy="0"/>
          <a:chOff x="0" y="0"/>
          <a:chExt cx="0" cy="0"/>
        </a:xfrm>
      </p:grpSpPr>
      <p:sp>
        <p:nvSpPr>
          <p:cNvPr id="140" name="Shape 140"/>
          <p:cNvSpPr/>
          <p:nvPr>
            <p:ph type="title"/>
          </p:nvPr>
        </p:nvSpPr>
        <p:spPr>
          <a:xfrm>
            <a:off x="889000" y="177800"/>
            <a:ext cx="7366000" cy="1714500"/>
          </a:xfrm>
          <a:prstGeom prst="rect">
            <a:avLst/>
          </a:prstGeom>
        </p:spPr>
        <p:txBody>
          <a:bodyPr lIns="38100" tIns="38100" rIns="38100" bIns="38100"/>
          <a:lstStyle>
            <a:lvl1pPr marL="0" marR="0" algn="ctr" defTabSz="406400">
              <a:defRPr sz="5600">
                <a:uFillTx/>
                <a:latin typeface="+mj-lt"/>
                <a:ea typeface="+mj-ea"/>
                <a:cs typeface="+mj-cs"/>
                <a:sym typeface="Gill Sans"/>
              </a:defRPr>
            </a:lvl1pPr>
          </a:lstStyle>
          <a:p>
            <a:pPr/>
            <a:r>
              <a:t>Title Text</a:t>
            </a:r>
          </a:p>
        </p:txBody>
      </p:sp>
      <p:sp>
        <p:nvSpPr>
          <p:cNvPr id="141" name="Shape 141"/>
          <p:cNvSpPr/>
          <p:nvPr>
            <p:ph type="body" idx="1"/>
          </p:nvPr>
        </p:nvSpPr>
        <p:spPr>
          <a:xfrm>
            <a:off x="889000" y="1943100"/>
            <a:ext cx="7366000" cy="4025900"/>
          </a:xfrm>
          <a:prstGeom prst="rect">
            <a:avLst/>
          </a:prstGeom>
        </p:spPr>
        <p:txBody>
          <a:bodyPr lIns="38100" tIns="38100" rIns="38100" bIns="38100" numCol="2" spcCol="368300"/>
          <a:lstStyle>
            <a:lvl1pPr marL="640422" marR="0" indent="-386422" defTabSz="406400">
              <a:spcBef>
                <a:spcPts val="2700"/>
              </a:spcBef>
              <a:buClrTx/>
              <a:buSzPct val="171000"/>
              <a:buFontTx/>
              <a:buChar char="•"/>
              <a:defRPr sz="2000">
                <a:uFillTx/>
                <a:latin typeface="+mj-lt"/>
                <a:ea typeface="+mj-ea"/>
                <a:cs typeface="+mj-cs"/>
                <a:sym typeface="Gill Sans"/>
              </a:defRPr>
            </a:lvl1pPr>
            <a:lvl2pPr marL="983322" marR="0" indent="-386422" defTabSz="406400">
              <a:spcBef>
                <a:spcPts val="2700"/>
              </a:spcBef>
              <a:buClrTx/>
              <a:buSzPct val="171000"/>
              <a:buFontTx/>
              <a:buChar char="•"/>
              <a:defRPr sz="2000">
                <a:uFillTx/>
                <a:latin typeface="+mj-lt"/>
                <a:ea typeface="+mj-ea"/>
                <a:cs typeface="+mj-cs"/>
                <a:sym typeface="Gill Sans"/>
              </a:defRPr>
            </a:lvl2pPr>
            <a:lvl3pPr marL="1326222" marR="0" indent="-386422" defTabSz="406400">
              <a:spcBef>
                <a:spcPts val="2700"/>
              </a:spcBef>
              <a:buClrTx/>
              <a:buSzPct val="171000"/>
              <a:buFontTx/>
              <a:buChar char="•"/>
              <a:defRPr sz="2000">
                <a:uFillTx/>
                <a:latin typeface="+mj-lt"/>
                <a:ea typeface="+mj-ea"/>
                <a:cs typeface="+mj-cs"/>
                <a:sym typeface="Gill Sans"/>
              </a:defRPr>
            </a:lvl3pPr>
            <a:lvl4pPr marL="1681822" marR="0" indent="-386422" defTabSz="406400">
              <a:spcBef>
                <a:spcPts val="2700"/>
              </a:spcBef>
              <a:buClrTx/>
              <a:buSzPct val="171000"/>
              <a:buFontTx/>
              <a:buChar char="•"/>
              <a:defRPr>
                <a:uFillTx/>
                <a:latin typeface="+mj-lt"/>
                <a:ea typeface="+mj-ea"/>
                <a:cs typeface="+mj-cs"/>
                <a:sym typeface="Gill Sans"/>
              </a:defRPr>
            </a:lvl4pPr>
            <a:lvl5pPr marL="2024722" marR="0" indent="-386422" defTabSz="406400">
              <a:spcBef>
                <a:spcPts val="2700"/>
              </a:spcBef>
              <a:buClrTx/>
              <a:buSzPct val="171000"/>
              <a:buFontTx/>
              <a:buChar char="•"/>
              <a:defRPr>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2" name="Shape 142"/>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149" name="Shape 149"/>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156" name="Shape 156"/>
          <p:cNvSpPr/>
          <p:nvPr>
            <p:ph type="title"/>
          </p:nvPr>
        </p:nvSpPr>
        <p:spPr>
          <a:xfrm>
            <a:off x="889000" y="177800"/>
            <a:ext cx="7366000" cy="1714500"/>
          </a:xfrm>
          <a:prstGeom prst="rect">
            <a:avLst/>
          </a:prstGeom>
        </p:spPr>
        <p:txBody>
          <a:bodyPr lIns="38100" tIns="38100" rIns="38100" bIns="38100"/>
          <a:lstStyle>
            <a:lvl1pPr marL="0" marR="0" algn="ctr" defTabSz="406400">
              <a:defRPr sz="5600">
                <a:uFillTx/>
                <a:latin typeface="+mj-lt"/>
                <a:ea typeface="+mj-ea"/>
                <a:cs typeface="+mj-cs"/>
                <a:sym typeface="Gill Sans"/>
              </a:defRPr>
            </a:lvl1pPr>
          </a:lstStyle>
          <a:p>
            <a:pPr/>
            <a:r>
              <a:t>Title Text</a:t>
            </a:r>
          </a:p>
        </p:txBody>
      </p:sp>
      <p:sp>
        <p:nvSpPr>
          <p:cNvPr id="157" name="Shape 157"/>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164" name="Shape 164"/>
          <p:cNvSpPr/>
          <p:nvPr>
            <p:ph type="title"/>
          </p:nvPr>
        </p:nvSpPr>
        <p:spPr>
          <a:xfrm>
            <a:off x="889000" y="2095500"/>
            <a:ext cx="7366000" cy="2679700"/>
          </a:xfrm>
          <a:prstGeom prst="rect">
            <a:avLst/>
          </a:prstGeom>
        </p:spPr>
        <p:txBody>
          <a:bodyPr lIns="38100" tIns="38100" rIns="38100" bIns="38100"/>
          <a:lstStyle>
            <a:lvl1pPr marL="0" marR="0" algn="ctr" defTabSz="406400">
              <a:defRPr sz="5600">
                <a:uFillTx/>
                <a:latin typeface="+mj-lt"/>
                <a:ea typeface="+mj-ea"/>
                <a:cs typeface="+mj-cs"/>
                <a:sym typeface="Gill Sans"/>
              </a:defRPr>
            </a:lvl1pPr>
          </a:lstStyle>
          <a:p>
            <a:pPr/>
            <a:r>
              <a:t>Title Text</a:t>
            </a:r>
          </a:p>
        </p:txBody>
      </p:sp>
      <p:sp>
        <p:nvSpPr>
          <p:cNvPr id="165" name="Shape 165"/>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172" name="Shape 172"/>
          <p:cNvSpPr/>
          <p:nvPr>
            <p:ph type="pic" sz="half" idx="13"/>
          </p:nvPr>
        </p:nvSpPr>
        <p:spPr>
          <a:xfrm>
            <a:off x="1778000" y="1282700"/>
            <a:ext cx="5612015" cy="3149600"/>
          </a:xfrm>
          <a:prstGeom prst="rect">
            <a:avLst/>
          </a:prstGeom>
        </p:spPr>
        <p:txBody>
          <a:bodyPr lIns="91439" tIns="45719" rIns="91439" bIns="45719"/>
          <a:lstStyle/>
          <a:p>
            <a:pPr/>
          </a:p>
        </p:txBody>
      </p:sp>
      <p:sp>
        <p:nvSpPr>
          <p:cNvPr id="173" name="Shape 173"/>
          <p:cNvSpPr/>
          <p:nvPr>
            <p:ph type="title"/>
          </p:nvPr>
        </p:nvSpPr>
        <p:spPr>
          <a:xfrm>
            <a:off x="889000" y="5181600"/>
            <a:ext cx="7366000" cy="1206500"/>
          </a:xfrm>
          <a:prstGeom prst="rect">
            <a:avLst/>
          </a:prstGeom>
        </p:spPr>
        <p:txBody>
          <a:bodyPr lIns="38100" tIns="38100" rIns="38100" bIns="38100"/>
          <a:lstStyle>
            <a:lvl1pPr marL="0" marR="0" algn="ctr" defTabSz="406400">
              <a:defRPr sz="5600">
                <a:uFillTx/>
                <a:latin typeface="+mj-lt"/>
                <a:ea typeface="+mj-ea"/>
                <a:cs typeface="+mj-cs"/>
                <a:sym typeface="Gill Sans"/>
              </a:defRPr>
            </a:lvl1pPr>
          </a:lstStyle>
          <a:p>
            <a:pPr/>
            <a:r>
              <a:t>Title Text</a:t>
            </a:r>
          </a:p>
        </p:txBody>
      </p:sp>
      <p:sp>
        <p:nvSpPr>
          <p:cNvPr id="174" name="Shape 174"/>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Reflection">
    <p:spTree>
      <p:nvGrpSpPr>
        <p:cNvPr id="1" name=""/>
        <p:cNvGrpSpPr/>
        <p:nvPr/>
      </p:nvGrpSpPr>
      <p:grpSpPr>
        <a:xfrm>
          <a:off x="0" y="0"/>
          <a:ext cx="0" cy="0"/>
          <a:chOff x="0" y="0"/>
          <a:chExt cx="0" cy="0"/>
        </a:xfrm>
      </p:grpSpPr>
      <p:sp>
        <p:nvSpPr>
          <p:cNvPr id="181" name="Shape 181"/>
          <p:cNvSpPr/>
          <p:nvPr>
            <p:ph type="pic" sz="half" idx="13"/>
          </p:nvPr>
        </p:nvSpPr>
        <p:spPr>
          <a:xfrm>
            <a:off x="1778000" y="1282700"/>
            <a:ext cx="5612015" cy="3149600"/>
          </a:xfrm>
          <a:prstGeom prst="rect">
            <a:avLst/>
          </a:prstGeom>
          <a:ln w="25400"/>
          <a:effectLst>
            <a:reflection blurRad="0" stA="50000" stPos="0" endA="0" endPos="40000" dist="0" dir="5400000" fadeDir="5400000" sx="100000" sy="-100000" kx="0" ky="0" algn="bl" rotWithShape="0"/>
          </a:effectLst>
        </p:spPr>
        <p:txBody>
          <a:bodyPr lIns="91439" tIns="45719" rIns="91439" bIns="45719"/>
          <a:lstStyle/>
          <a:p>
            <a:pPr/>
          </a:p>
        </p:txBody>
      </p:sp>
      <p:sp>
        <p:nvSpPr>
          <p:cNvPr id="182" name="Shape 182"/>
          <p:cNvSpPr/>
          <p:nvPr>
            <p:ph type="title"/>
          </p:nvPr>
        </p:nvSpPr>
        <p:spPr>
          <a:xfrm>
            <a:off x="889000" y="5181600"/>
            <a:ext cx="7366000" cy="1206500"/>
          </a:xfrm>
          <a:prstGeom prst="rect">
            <a:avLst/>
          </a:prstGeom>
        </p:spPr>
        <p:txBody>
          <a:bodyPr lIns="38100" tIns="38100" rIns="38100" bIns="38100"/>
          <a:lstStyle>
            <a:lvl1pPr marL="0" marR="0" algn="ctr" defTabSz="406400">
              <a:defRPr sz="5600">
                <a:uFillTx/>
                <a:latin typeface="+mj-lt"/>
                <a:ea typeface="+mj-ea"/>
                <a:cs typeface="+mj-cs"/>
                <a:sym typeface="Gill Sans"/>
              </a:defRPr>
            </a:lvl1pPr>
          </a:lstStyle>
          <a:p>
            <a:pPr/>
            <a:r>
              <a:t>Title Text</a:t>
            </a:r>
          </a:p>
        </p:txBody>
      </p:sp>
      <p:sp>
        <p:nvSpPr>
          <p:cNvPr id="183" name="Shape 183"/>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190" name="Shape 190"/>
          <p:cNvSpPr/>
          <p:nvPr>
            <p:ph type="pic" sz="half" idx="13"/>
          </p:nvPr>
        </p:nvSpPr>
        <p:spPr>
          <a:xfrm>
            <a:off x="4876800" y="1206500"/>
            <a:ext cx="3228036" cy="4292600"/>
          </a:xfrm>
          <a:prstGeom prst="rect">
            <a:avLst/>
          </a:prstGeom>
        </p:spPr>
        <p:txBody>
          <a:bodyPr lIns="91439" tIns="45719" rIns="91439" bIns="45719"/>
          <a:lstStyle/>
          <a:p>
            <a:pPr/>
          </a:p>
        </p:txBody>
      </p:sp>
      <p:sp>
        <p:nvSpPr>
          <p:cNvPr id="191" name="Shape 191"/>
          <p:cNvSpPr/>
          <p:nvPr>
            <p:ph type="title"/>
          </p:nvPr>
        </p:nvSpPr>
        <p:spPr>
          <a:xfrm>
            <a:off x="444500" y="990600"/>
            <a:ext cx="4127500" cy="2324100"/>
          </a:xfrm>
          <a:prstGeom prst="rect">
            <a:avLst/>
          </a:prstGeom>
        </p:spPr>
        <p:txBody>
          <a:bodyPr lIns="38100" tIns="38100" rIns="38100" bIns="38100" anchor="b"/>
          <a:lstStyle>
            <a:lvl1pPr marL="0" marR="0" algn="ctr" defTabSz="406400">
              <a:defRPr sz="4800">
                <a:uFillTx/>
                <a:latin typeface="+mj-lt"/>
                <a:ea typeface="+mj-ea"/>
                <a:cs typeface="+mj-cs"/>
                <a:sym typeface="Gill Sans"/>
              </a:defRPr>
            </a:lvl1pPr>
          </a:lstStyle>
          <a:p>
            <a:pPr/>
            <a:r>
              <a:t>Title Text</a:t>
            </a:r>
          </a:p>
        </p:txBody>
      </p:sp>
      <p:sp>
        <p:nvSpPr>
          <p:cNvPr id="192" name="Shape 192"/>
          <p:cNvSpPr/>
          <p:nvPr>
            <p:ph type="body" sz="quarter" idx="1"/>
          </p:nvPr>
        </p:nvSpPr>
        <p:spPr>
          <a:xfrm>
            <a:off x="444500" y="3378200"/>
            <a:ext cx="4127500" cy="2324100"/>
          </a:xfrm>
          <a:prstGeom prst="rect">
            <a:avLst/>
          </a:prstGeom>
        </p:spPr>
        <p:txBody>
          <a:bodyPr lIns="38100" tIns="38100" rIns="38100" bIns="38100"/>
          <a:lstStyle>
            <a:lvl1pPr marL="0" marR="0" indent="0" algn="ctr" defTabSz="406400">
              <a:spcBef>
                <a:spcPts val="0"/>
              </a:spcBef>
              <a:buClrTx/>
              <a:buSzTx/>
              <a:buFontTx/>
              <a:buNone/>
              <a:defRPr sz="2200">
                <a:uFillTx/>
                <a:latin typeface="+mj-lt"/>
                <a:ea typeface="+mj-ea"/>
                <a:cs typeface="+mj-cs"/>
                <a:sym typeface="Gill Sans"/>
              </a:defRPr>
            </a:lvl1pPr>
            <a:lvl2pPr marL="0" marR="0" indent="0" algn="ctr" defTabSz="406400">
              <a:spcBef>
                <a:spcPts val="0"/>
              </a:spcBef>
              <a:buClrTx/>
              <a:buSzTx/>
              <a:buFontTx/>
              <a:buNone/>
              <a:defRPr sz="2200">
                <a:uFillTx/>
                <a:latin typeface="+mj-lt"/>
                <a:ea typeface="+mj-ea"/>
                <a:cs typeface="+mj-cs"/>
                <a:sym typeface="Gill Sans"/>
              </a:defRPr>
            </a:lvl2pPr>
            <a:lvl3pPr marL="0" marR="0" indent="0" algn="ctr" defTabSz="406400">
              <a:spcBef>
                <a:spcPts val="0"/>
              </a:spcBef>
              <a:buClrTx/>
              <a:buSzTx/>
              <a:buFontTx/>
              <a:buNone/>
              <a:defRPr sz="2200">
                <a:uFillTx/>
                <a:latin typeface="+mj-lt"/>
                <a:ea typeface="+mj-ea"/>
                <a:cs typeface="+mj-cs"/>
                <a:sym typeface="Gill Sans"/>
              </a:defRPr>
            </a:lvl3pPr>
            <a:lvl4pPr marL="0" marR="0" indent="0" algn="ctr" defTabSz="406400">
              <a:spcBef>
                <a:spcPts val="0"/>
              </a:spcBef>
              <a:buClrTx/>
              <a:buSzTx/>
              <a:buFontTx/>
              <a:buNone/>
              <a:defRPr sz="2200">
                <a:uFillTx/>
                <a:latin typeface="+mj-lt"/>
                <a:ea typeface="+mj-ea"/>
                <a:cs typeface="+mj-cs"/>
                <a:sym typeface="Gill Sans"/>
              </a:defRPr>
            </a:lvl4pPr>
            <a:lvl5pPr marL="0" marR="0" indent="0" algn="ctr" defTabSz="406400">
              <a:spcBef>
                <a:spcPts val="0"/>
              </a:spcBef>
              <a:buClrTx/>
              <a:buSzTx/>
              <a:buFontTx/>
              <a:buNone/>
              <a:defRPr sz="22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3" name="Shape 193"/>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Reflection">
    <p:spTree>
      <p:nvGrpSpPr>
        <p:cNvPr id="1" name=""/>
        <p:cNvGrpSpPr/>
        <p:nvPr/>
      </p:nvGrpSpPr>
      <p:grpSpPr>
        <a:xfrm>
          <a:off x="0" y="0"/>
          <a:ext cx="0" cy="0"/>
          <a:chOff x="0" y="0"/>
          <a:chExt cx="0" cy="0"/>
        </a:xfrm>
      </p:grpSpPr>
      <p:sp>
        <p:nvSpPr>
          <p:cNvPr id="200" name="Shape 200"/>
          <p:cNvSpPr/>
          <p:nvPr>
            <p:ph type="pic" sz="half" idx="13"/>
          </p:nvPr>
        </p:nvSpPr>
        <p:spPr>
          <a:xfrm>
            <a:off x="4876800" y="1206500"/>
            <a:ext cx="3228036" cy="4292600"/>
          </a:xfrm>
          <a:prstGeom prst="rect">
            <a:avLst/>
          </a:prstGeom>
          <a:ln w="25400"/>
          <a:effectLst>
            <a:reflection blurRad="0" stA="50000" stPos="0" endA="0" endPos="40000" dist="0" dir="5400000" fadeDir="5400000" sx="100000" sy="-100000" kx="0" ky="0" algn="bl" rotWithShape="0"/>
          </a:effectLst>
        </p:spPr>
        <p:txBody>
          <a:bodyPr lIns="91439" tIns="45719" rIns="91439" bIns="45719"/>
          <a:lstStyle/>
          <a:p>
            <a:pPr/>
          </a:p>
        </p:txBody>
      </p:sp>
      <p:sp>
        <p:nvSpPr>
          <p:cNvPr id="201" name="Shape 201"/>
          <p:cNvSpPr/>
          <p:nvPr>
            <p:ph type="title"/>
          </p:nvPr>
        </p:nvSpPr>
        <p:spPr>
          <a:xfrm>
            <a:off x="444500" y="990600"/>
            <a:ext cx="4127500" cy="2324100"/>
          </a:xfrm>
          <a:prstGeom prst="rect">
            <a:avLst/>
          </a:prstGeom>
        </p:spPr>
        <p:txBody>
          <a:bodyPr lIns="38100" tIns="38100" rIns="38100" bIns="38100" anchor="b"/>
          <a:lstStyle>
            <a:lvl1pPr marL="0" marR="0" algn="ctr" defTabSz="406400">
              <a:defRPr sz="4800">
                <a:uFillTx/>
                <a:latin typeface="+mj-lt"/>
                <a:ea typeface="+mj-ea"/>
                <a:cs typeface="+mj-cs"/>
                <a:sym typeface="Gill Sans"/>
              </a:defRPr>
            </a:lvl1pPr>
          </a:lstStyle>
          <a:p>
            <a:pPr/>
            <a:r>
              <a:t>Title Text</a:t>
            </a:r>
          </a:p>
        </p:txBody>
      </p:sp>
      <p:sp>
        <p:nvSpPr>
          <p:cNvPr id="202" name="Shape 202"/>
          <p:cNvSpPr/>
          <p:nvPr>
            <p:ph type="body" sz="quarter" idx="1"/>
          </p:nvPr>
        </p:nvSpPr>
        <p:spPr>
          <a:xfrm>
            <a:off x="444500" y="3378200"/>
            <a:ext cx="4127500" cy="2324100"/>
          </a:xfrm>
          <a:prstGeom prst="rect">
            <a:avLst/>
          </a:prstGeom>
        </p:spPr>
        <p:txBody>
          <a:bodyPr lIns="38100" tIns="38100" rIns="38100" bIns="38100"/>
          <a:lstStyle>
            <a:lvl1pPr marL="0" marR="0" indent="0" algn="ctr" defTabSz="406400">
              <a:spcBef>
                <a:spcPts val="0"/>
              </a:spcBef>
              <a:buClrTx/>
              <a:buSzTx/>
              <a:buFontTx/>
              <a:buNone/>
              <a:defRPr sz="2200">
                <a:uFillTx/>
                <a:latin typeface="+mj-lt"/>
                <a:ea typeface="+mj-ea"/>
                <a:cs typeface="+mj-cs"/>
                <a:sym typeface="Gill Sans"/>
              </a:defRPr>
            </a:lvl1pPr>
            <a:lvl2pPr marL="0" marR="0" indent="0" algn="ctr" defTabSz="406400">
              <a:spcBef>
                <a:spcPts val="0"/>
              </a:spcBef>
              <a:buClrTx/>
              <a:buSzTx/>
              <a:buFontTx/>
              <a:buNone/>
              <a:defRPr sz="2200">
                <a:uFillTx/>
                <a:latin typeface="+mj-lt"/>
                <a:ea typeface="+mj-ea"/>
                <a:cs typeface="+mj-cs"/>
                <a:sym typeface="Gill Sans"/>
              </a:defRPr>
            </a:lvl2pPr>
            <a:lvl3pPr marL="0" marR="0" indent="0" algn="ctr" defTabSz="406400">
              <a:spcBef>
                <a:spcPts val="0"/>
              </a:spcBef>
              <a:buClrTx/>
              <a:buSzTx/>
              <a:buFontTx/>
              <a:buNone/>
              <a:defRPr sz="2200">
                <a:uFillTx/>
                <a:latin typeface="+mj-lt"/>
                <a:ea typeface="+mj-ea"/>
                <a:cs typeface="+mj-cs"/>
                <a:sym typeface="Gill Sans"/>
              </a:defRPr>
            </a:lvl3pPr>
            <a:lvl4pPr marL="0" marR="0" indent="0" algn="ctr" defTabSz="406400">
              <a:spcBef>
                <a:spcPts val="0"/>
              </a:spcBef>
              <a:buClrTx/>
              <a:buSzTx/>
              <a:buFontTx/>
              <a:buNone/>
              <a:defRPr sz="2200">
                <a:uFillTx/>
                <a:latin typeface="+mj-lt"/>
                <a:ea typeface="+mj-ea"/>
                <a:cs typeface="+mj-cs"/>
                <a:sym typeface="Gill Sans"/>
              </a:defRPr>
            </a:lvl4pPr>
            <a:lvl5pPr marL="0" marR="0" indent="0" algn="ctr" defTabSz="406400">
              <a:spcBef>
                <a:spcPts val="0"/>
              </a:spcBef>
              <a:buClrTx/>
              <a:buSzTx/>
              <a:buFontTx/>
              <a:buNone/>
              <a:defRPr sz="22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3" name="Shape 203"/>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Office Theme">
    <p:spTree>
      <p:nvGrpSpPr>
        <p:cNvPr id="1" name=""/>
        <p:cNvGrpSpPr/>
        <p:nvPr/>
      </p:nvGrpSpPr>
      <p:grpSpPr>
        <a:xfrm>
          <a:off x="0" y="0"/>
          <a:ext cx="0" cy="0"/>
          <a:chOff x="0" y="0"/>
          <a:chExt cx="0" cy="0"/>
        </a:xfrm>
      </p:grpSpPr>
      <p:sp>
        <p:nvSpPr>
          <p:cNvPr id="30" name="Shape 30"/>
          <p:cNvSpPr/>
          <p:nvPr>
            <p:ph type="title"/>
          </p:nvPr>
        </p:nvSpPr>
        <p:spPr>
          <a:xfrm>
            <a:off x="457200" y="92074"/>
            <a:ext cx="8229600" cy="1508126"/>
          </a:xfrm>
          <a:prstGeom prst="rect">
            <a:avLst/>
          </a:prstGeom>
        </p:spPr>
        <p:txBody>
          <a:bodyPr/>
          <a:lstStyle>
            <a:lvl1pPr algn="ctr">
              <a:defRPr>
                <a:latin typeface="Calibri"/>
                <a:ea typeface="Calibri"/>
                <a:cs typeface="Calibri"/>
                <a:sym typeface="Calibri"/>
              </a:defRPr>
            </a:lvl1pPr>
          </a:lstStyle>
          <a:p>
            <a:pPr/>
            <a:r>
              <a:t>Title Text</a:t>
            </a:r>
          </a:p>
        </p:txBody>
      </p:sp>
      <p:sp>
        <p:nvSpPr>
          <p:cNvPr id="31" name="Shape 31"/>
          <p:cNvSpPr/>
          <p:nvPr>
            <p:ph type="body" idx="1"/>
          </p:nvPr>
        </p:nvSpPr>
        <p:spPr>
          <a:xfrm>
            <a:off x="457200" y="1600200"/>
            <a:ext cx="8229600" cy="5257800"/>
          </a:xfrm>
          <a:prstGeom prst="rect">
            <a:avLst/>
          </a:prstGeom>
        </p:spPr>
        <p:txBody>
          <a:bodyPr/>
          <a:lstStyle>
            <a:lvl1pPr>
              <a:buClr>
                <a:srgbClr val="000000"/>
              </a:buClr>
              <a:buSzPct val="100000"/>
              <a:buFont typeface="Arial"/>
              <a:buChar char="•"/>
              <a:defRPr>
                <a:latin typeface="Calibri"/>
                <a:ea typeface="Calibri"/>
                <a:cs typeface="Calibri"/>
                <a:sym typeface="Calibri"/>
              </a:defRPr>
            </a:lvl1pPr>
            <a:lvl2pPr>
              <a:buClr>
                <a:srgbClr val="000000"/>
              </a:buClr>
              <a:buSzPct val="100000"/>
              <a:buFont typeface="Arial"/>
              <a:buChar char="–"/>
              <a:defRPr>
                <a:latin typeface="Calibri"/>
                <a:ea typeface="Calibri"/>
                <a:cs typeface="Calibri"/>
                <a:sym typeface="Calibri"/>
              </a:defRPr>
            </a:lvl2pPr>
            <a:lvl3pPr>
              <a:buClr>
                <a:srgbClr val="000000"/>
              </a:buClr>
              <a:buSzPct val="100000"/>
              <a:buFont typeface="Arial"/>
              <a:buChar char="•"/>
              <a:defRPr>
                <a:latin typeface="Calibri"/>
                <a:ea typeface="Calibri"/>
                <a:cs typeface="Calibri"/>
                <a:sym typeface="Calibri"/>
              </a:defRPr>
            </a:lvl3pPr>
            <a:lvl4pPr>
              <a:buClr>
                <a:srgbClr val="000000"/>
              </a:buClr>
              <a:buSzPct val="100000"/>
              <a:buFont typeface="Arial"/>
              <a:buChar char="–"/>
              <a:defRPr>
                <a:latin typeface="Calibri"/>
                <a:ea typeface="Calibri"/>
                <a:cs typeface="Calibri"/>
                <a:sym typeface="Calibri"/>
              </a:defRPr>
            </a:lvl4pPr>
            <a:lvl5pPr>
              <a:buClr>
                <a:srgbClr val="000000"/>
              </a:buClr>
              <a:buFont typeface="Arial"/>
              <a:buChar char="»"/>
              <a:defRPr>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2" name="Shape 32"/>
          <p:cNvSpPr/>
          <p:nvPr>
            <p:ph type="sldNum" sz="quarter" idx="2"/>
          </p:nvPr>
        </p:nvSpPr>
        <p:spPr>
          <a:xfrm>
            <a:off x="7478092" y="6401705"/>
            <a:ext cx="283816" cy="274415"/>
          </a:xfrm>
          <a:prstGeom prst="rect">
            <a:avLst/>
          </a:prstGeom>
        </p:spPr>
        <p:txBody>
          <a:bodyPr anchor="ctr"/>
          <a:lstStyle>
            <a:lvl1pPr>
              <a:defRPr>
                <a:solidFill>
                  <a:srgbClr val="9B9B9B"/>
                </a:solidFill>
                <a:uFill>
                  <a:solidFill>
                    <a:srgbClr val="9B9B9B"/>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210" name="Shape 210"/>
          <p:cNvSpPr/>
          <p:nvPr>
            <p:ph type="pic" sz="quarter" idx="13"/>
          </p:nvPr>
        </p:nvSpPr>
        <p:spPr>
          <a:xfrm>
            <a:off x="5054600" y="2032000"/>
            <a:ext cx="2882900" cy="3843867"/>
          </a:xfrm>
          <a:prstGeom prst="rect">
            <a:avLst/>
          </a:prstGeom>
        </p:spPr>
        <p:txBody>
          <a:bodyPr lIns="91439" tIns="45719" rIns="91439" bIns="45719"/>
          <a:lstStyle/>
          <a:p>
            <a:pPr/>
          </a:p>
        </p:txBody>
      </p:sp>
      <p:sp>
        <p:nvSpPr>
          <p:cNvPr id="211" name="Shape 211"/>
          <p:cNvSpPr/>
          <p:nvPr>
            <p:ph type="title"/>
          </p:nvPr>
        </p:nvSpPr>
        <p:spPr>
          <a:xfrm>
            <a:off x="889000" y="177800"/>
            <a:ext cx="7366000" cy="1714500"/>
          </a:xfrm>
          <a:prstGeom prst="rect">
            <a:avLst/>
          </a:prstGeom>
        </p:spPr>
        <p:txBody>
          <a:bodyPr lIns="38100" tIns="38100" rIns="38100" bIns="38100"/>
          <a:lstStyle>
            <a:lvl1pPr marL="0" marR="0" algn="ctr" defTabSz="406400">
              <a:defRPr sz="5600">
                <a:uFillTx/>
                <a:latin typeface="+mj-lt"/>
                <a:ea typeface="+mj-ea"/>
                <a:cs typeface="+mj-cs"/>
                <a:sym typeface="Gill Sans"/>
              </a:defRPr>
            </a:lvl1pPr>
          </a:lstStyle>
          <a:p>
            <a:pPr/>
            <a:r>
              <a:t>Title Text</a:t>
            </a:r>
          </a:p>
        </p:txBody>
      </p:sp>
      <p:sp>
        <p:nvSpPr>
          <p:cNvPr id="212" name="Shape 212"/>
          <p:cNvSpPr/>
          <p:nvPr>
            <p:ph type="body" sz="half" idx="1"/>
          </p:nvPr>
        </p:nvSpPr>
        <p:spPr>
          <a:xfrm>
            <a:off x="889000" y="1943100"/>
            <a:ext cx="3543300" cy="4025900"/>
          </a:xfrm>
          <a:prstGeom prst="rect">
            <a:avLst/>
          </a:prstGeom>
        </p:spPr>
        <p:txBody>
          <a:bodyPr lIns="38100" tIns="38100" rIns="38100" bIns="38100" anchor="ctr"/>
          <a:lstStyle>
            <a:lvl1pPr marL="640422" marR="0" indent="-386422" defTabSz="406400">
              <a:spcBef>
                <a:spcPts val="2700"/>
              </a:spcBef>
              <a:buClrTx/>
              <a:buSzPct val="171000"/>
              <a:buFontTx/>
              <a:buChar char="•"/>
              <a:defRPr sz="2000">
                <a:uFillTx/>
                <a:latin typeface="+mj-lt"/>
                <a:ea typeface="+mj-ea"/>
                <a:cs typeface="+mj-cs"/>
                <a:sym typeface="Gill Sans"/>
              </a:defRPr>
            </a:lvl1pPr>
            <a:lvl2pPr marL="983322" marR="0" indent="-386422" defTabSz="406400">
              <a:spcBef>
                <a:spcPts val="2700"/>
              </a:spcBef>
              <a:buClrTx/>
              <a:buSzPct val="171000"/>
              <a:buFontTx/>
              <a:buChar char="•"/>
              <a:defRPr sz="2000">
                <a:uFillTx/>
                <a:latin typeface="+mj-lt"/>
                <a:ea typeface="+mj-ea"/>
                <a:cs typeface="+mj-cs"/>
                <a:sym typeface="Gill Sans"/>
              </a:defRPr>
            </a:lvl2pPr>
            <a:lvl3pPr marL="1326222" marR="0" indent="-386422" defTabSz="406400">
              <a:spcBef>
                <a:spcPts val="2700"/>
              </a:spcBef>
              <a:buClrTx/>
              <a:buSzPct val="171000"/>
              <a:buFontTx/>
              <a:buChar char="•"/>
              <a:defRPr sz="2000">
                <a:uFillTx/>
                <a:latin typeface="+mj-lt"/>
                <a:ea typeface="+mj-ea"/>
                <a:cs typeface="+mj-cs"/>
                <a:sym typeface="Gill Sans"/>
              </a:defRPr>
            </a:lvl3pPr>
            <a:lvl4pPr marL="1681822" marR="0" indent="-386422" defTabSz="406400">
              <a:spcBef>
                <a:spcPts val="2700"/>
              </a:spcBef>
              <a:buClrTx/>
              <a:buSzPct val="171000"/>
              <a:buFontTx/>
              <a:buChar char="•"/>
              <a:defRPr>
                <a:uFillTx/>
                <a:latin typeface="+mj-lt"/>
                <a:ea typeface="+mj-ea"/>
                <a:cs typeface="+mj-cs"/>
                <a:sym typeface="Gill Sans"/>
              </a:defRPr>
            </a:lvl4pPr>
            <a:lvl5pPr marL="2024722" marR="0" indent="-386422" defTabSz="406400">
              <a:spcBef>
                <a:spcPts val="2700"/>
              </a:spcBef>
              <a:buClrTx/>
              <a:buSzPct val="171000"/>
              <a:buFontTx/>
              <a:buChar char="•"/>
              <a:defRPr>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13" name="Shape 213"/>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spTree>
      <p:nvGrpSpPr>
        <p:cNvPr id="1" name=""/>
        <p:cNvGrpSpPr/>
        <p:nvPr/>
      </p:nvGrpSpPr>
      <p:grpSpPr>
        <a:xfrm>
          <a:off x="0" y="0"/>
          <a:ext cx="0" cy="0"/>
          <a:chOff x="0" y="0"/>
          <a:chExt cx="0" cy="0"/>
        </a:xfrm>
      </p:grpSpPr>
      <p:sp>
        <p:nvSpPr>
          <p:cNvPr id="220" name="Shape 220"/>
          <p:cNvSpPr/>
          <p:nvPr>
            <p:ph type="title"/>
          </p:nvPr>
        </p:nvSpPr>
        <p:spPr>
          <a:xfrm>
            <a:off x="889000" y="177800"/>
            <a:ext cx="7366000" cy="1714500"/>
          </a:xfrm>
          <a:prstGeom prst="rect">
            <a:avLst/>
          </a:prstGeom>
        </p:spPr>
        <p:txBody>
          <a:bodyPr lIns="38100" tIns="38100" rIns="38100" bIns="38100"/>
          <a:lstStyle>
            <a:lvl1pPr marL="0" marR="0" algn="ctr" defTabSz="406400">
              <a:defRPr sz="5600">
                <a:uFillTx/>
                <a:latin typeface="+mj-lt"/>
                <a:ea typeface="+mj-ea"/>
                <a:cs typeface="+mj-cs"/>
                <a:sym typeface="Gill Sans"/>
              </a:defRPr>
            </a:lvl1pPr>
          </a:lstStyle>
          <a:p>
            <a:pPr/>
            <a:r>
              <a:t>Title Text</a:t>
            </a:r>
          </a:p>
        </p:txBody>
      </p:sp>
      <p:sp>
        <p:nvSpPr>
          <p:cNvPr id="221" name="Shape 221"/>
          <p:cNvSpPr/>
          <p:nvPr>
            <p:ph type="body" sz="half" idx="1"/>
          </p:nvPr>
        </p:nvSpPr>
        <p:spPr>
          <a:xfrm>
            <a:off x="889000" y="1943100"/>
            <a:ext cx="3543300" cy="4025900"/>
          </a:xfrm>
          <a:prstGeom prst="rect">
            <a:avLst/>
          </a:prstGeom>
        </p:spPr>
        <p:txBody>
          <a:bodyPr lIns="38100" tIns="38100" rIns="38100" bIns="38100" anchor="ctr"/>
          <a:lstStyle>
            <a:lvl1pPr marL="640422" marR="0" indent="-386422" defTabSz="406400">
              <a:spcBef>
                <a:spcPts val="2700"/>
              </a:spcBef>
              <a:buClrTx/>
              <a:buSzPct val="171000"/>
              <a:buFontTx/>
              <a:buChar char="•"/>
              <a:defRPr sz="2000">
                <a:uFillTx/>
                <a:latin typeface="+mj-lt"/>
                <a:ea typeface="+mj-ea"/>
                <a:cs typeface="+mj-cs"/>
                <a:sym typeface="Gill Sans"/>
              </a:defRPr>
            </a:lvl1pPr>
            <a:lvl2pPr marL="983322" marR="0" indent="-386422" defTabSz="406400">
              <a:spcBef>
                <a:spcPts val="2700"/>
              </a:spcBef>
              <a:buClrTx/>
              <a:buSzPct val="171000"/>
              <a:buFontTx/>
              <a:buChar char="•"/>
              <a:defRPr sz="2000">
                <a:uFillTx/>
                <a:latin typeface="+mj-lt"/>
                <a:ea typeface="+mj-ea"/>
                <a:cs typeface="+mj-cs"/>
                <a:sym typeface="Gill Sans"/>
              </a:defRPr>
            </a:lvl2pPr>
            <a:lvl3pPr marL="1326222" marR="0" indent="-386422" defTabSz="406400">
              <a:spcBef>
                <a:spcPts val="2700"/>
              </a:spcBef>
              <a:buClrTx/>
              <a:buSzPct val="171000"/>
              <a:buFontTx/>
              <a:buChar char="•"/>
              <a:defRPr sz="2000">
                <a:uFillTx/>
                <a:latin typeface="+mj-lt"/>
                <a:ea typeface="+mj-ea"/>
                <a:cs typeface="+mj-cs"/>
                <a:sym typeface="Gill Sans"/>
              </a:defRPr>
            </a:lvl3pPr>
            <a:lvl4pPr marL="1681822" marR="0" indent="-386422" defTabSz="406400">
              <a:spcBef>
                <a:spcPts val="2700"/>
              </a:spcBef>
              <a:buClrTx/>
              <a:buSzPct val="171000"/>
              <a:buFontTx/>
              <a:buChar char="•"/>
              <a:defRPr>
                <a:uFillTx/>
                <a:latin typeface="+mj-lt"/>
                <a:ea typeface="+mj-ea"/>
                <a:cs typeface="+mj-cs"/>
                <a:sym typeface="Gill Sans"/>
              </a:defRPr>
            </a:lvl4pPr>
            <a:lvl5pPr marL="2024722" marR="0" indent="-386422" defTabSz="406400">
              <a:spcBef>
                <a:spcPts val="2700"/>
              </a:spcBef>
              <a:buClrTx/>
              <a:buSzPct val="171000"/>
              <a:buFontTx/>
              <a:buChar char="•"/>
              <a:defRPr>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2" name="Shape 222"/>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Right">
    <p:spTree>
      <p:nvGrpSpPr>
        <p:cNvPr id="1" name=""/>
        <p:cNvGrpSpPr/>
        <p:nvPr/>
      </p:nvGrpSpPr>
      <p:grpSpPr>
        <a:xfrm>
          <a:off x="0" y="0"/>
          <a:ext cx="0" cy="0"/>
          <a:chOff x="0" y="0"/>
          <a:chExt cx="0" cy="0"/>
        </a:xfrm>
      </p:grpSpPr>
      <p:sp>
        <p:nvSpPr>
          <p:cNvPr id="229" name="Shape 229"/>
          <p:cNvSpPr/>
          <p:nvPr>
            <p:ph type="title"/>
          </p:nvPr>
        </p:nvSpPr>
        <p:spPr>
          <a:xfrm>
            <a:off x="889000" y="177800"/>
            <a:ext cx="7366000" cy="1714500"/>
          </a:xfrm>
          <a:prstGeom prst="rect">
            <a:avLst/>
          </a:prstGeom>
        </p:spPr>
        <p:txBody>
          <a:bodyPr lIns="38100" tIns="38100" rIns="38100" bIns="38100"/>
          <a:lstStyle>
            <a:lvl1pPr marL="0" marR="0" algn="ctr" defTabSz="406400">
              <a:defRPr sz="5600">
                <a:uFillTx/>
                <a:latin typeface="+mj-lt"/>
                <a:ea typeface="+mj-ea"/>
                <a:cs typeface="+mj-cs"/>
                <a:sym typeface="Gill Sans"/>
              </a:defRPr>
            </a:lvl1pPr>
          </a:lstStyle>
          <a:p>
            <a:pPr/>
            <a:r>
              <a:t>Title Text</a:t>
            </a:r>
          </a:p>
        </p:txBody>
      </p:sp>
      <p:sp>
        <p:nvSpPr>
          <p:cNvPr id="230" name="Shape 230"/>
          <p:cNvSpPr/>
          <p:nvPr>
            <p:ph type="body" sz="quarter" idx="1"/>
          </p:nvPr>
        </p:nvSpPr>
        <p:spPr>
          <a:xfrm>
            <a:off x="5461000" y="1943100"/>
            <a:ext cx="2794000" cy="4025900"/>
          </a:xfrm>
          <a:prstGeom prst="rect">
            <a:avLst/>
          </a:prstGeom>
        </p:spPr>
        <p:txBody>
          <a:bodyPr lIns="38100" tIns="38100" rIns="38100" bIns="38100" anchor="ctr"/>
          <a:lstStyle>
            <a:lvl1pPr marL="640422" marR="0" indent="-386422" defTabSz="406400">
              <a:spcBef>
                <a:spcPts val="2700"/>
              </a:spcBef>
              <a:buClrTx/>
              <a:buSzPct val="171000"/>
              <a:buFontTx/>
              <a:buChar char="•"/>
              <a:defRPr sz="2000">
                <a:uFillTx/>
                <a:latin typeface="+mj-lt"/>
                <a:ea typeface="+mj-ea"/>
                <a:cs typeface="+mj-cs"/>
                <a:sym typeface="Gill Sans"/>
              </a:defRPr>
            </a:lvl1pPr>
            <a:lvl2pPr marL="983322" marR="0" indent="-386422" defTabSz="406400">
              <a:spcBef>
                <a:spcPts val="2700"/>
              </a:spcBef>
              <a:buClrTx/>
              <a:buSzPct val="171000"/>
              <a:buFontTx/>
              <a:buChar char="•"/>
              <a:defRPr sz="2000">
                <a:uFillTx/>
                <a:latin typeface="+mj-lt"/>
                <a:ea typeface="+mj-ea"/>
                <a:cs typeface="+mj-cs"/>
                <a:sym typeface="Gill Sans"/>
              </a:defRPr>
            </a:lvl2pPr>
            <a:lvl3pPr marL="1326222" marR="0" indent="-386422" defTabSz="406400">
              <a:spcBef>
                <a:spcPts val="2700"/>
              </a:spcBef>
              <a:buClrTx/>
              <a:buSzPct val="171000"/>
              <a:buFontTx/>
              <a:buChar char="•"/>
              <a:defRPr sz="2000">
                <a:uFillTx/>
                <a:latin typeface="+mj-lt"/>
                <a:ea typeface="+mj-ea"/>
                <a:cs typeface="+mj-cs"/>
                <a:sym typeface="Gill Sans"/>
              </a:defRPr>
            </a:lvl3pPr>
            <a:lvl4pPr marL="1681822" marR="0" indent="-386422" defTabSz="406400">
              <a:spcBef>
                <a:spcPts val="2700"/>
              </a:spcBef>
              <a:buClrTx/>
              <a:buSzPct val="171000"/>
              <a:buFontTx/>
              <a:buChar char="•"/>
              <a:defRPr>
                <a:uFillTx/>
                <a:latin typeface="+mj-lt"/>
                <a:ea typeface="+mj-ea"/>
                <a:cs typeface="+mj-cs"/>
                <a:sym typeface="Gill Sans"/>
              </a:defRPr>
            </a:lvl4pPr>
            <a:lvl5pPr marL="2024722" marR="0" indent="-386422" defTabSz="406400">
              <a:spcBef>
                <a:spcPts val="2700"/>
              </a:spcBef>
              <a:buClrTx/>
              <a:buSzPct val="171000"/>
              <a:buFontTx/>
              <a:buChar char="•"/>
              <a:defRPr>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1" name="Shape 231"/>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238" name="Shape 238"/>
          <p:cNvSpPr/>
          <p:nvPr>
            <p:ph type="body" idx="1"/>
          </p:nvPr>
        </p:nvSpPr>
        <p:spPr>
          <a:xfrm>
            <a:off x="889000" y="889000"/>
            <a:ext cx="7366000" cy="5080000"/>
          </a:xfrm>
          <a:prstGeom prst="rect">
            <a:avLst/>
          </a:prstGeom>
        </p:spPr>
        <p:txBody>
          <a:bodyPr lIns="38100" tIns="38100" rIns="38100" bIns="38100" anchor="ctr"/>
          <a:lstStyle>
            <a:lvl1pPr marL="698500" marR="0" indent="-444500" defTabSz="406400">
              <a:spcBef>
                <a:spcPts val="3300"/>
              </a:spcBef>
              <a:buClrTx/>
              <a:buSzPct val="171000"/>
              <a:buFontTx/>
              <a:buChar char="•"/>
              <a:defRPr sz="2800">
                <a:uFillTx/>
                <a:latin typeface="+mj-lt"/>
                <a:ea typeface="+mj-ea"/>
                <a:cs typeface="+mj-cs"/>
                <a:sym typeface="Gill Sans"/>
              </a:defRPr>
            </a:lvl1pPr>
            <a:lvl2pPr marL="1041400" marR="0" indent="-444500" defTabSz="406400">
              <a:spcBef>
                <a:spcPts val="3300"/>
              </a:spcBef>
              <a:buClrTx/>
              <a:buSzPct val="171000"/>
              <a:buFontTx/>
              <a:buChar char="•"/>
              <a:defRPr>
                <a:uFillTx/>
                <a:latin typeface="+mj-lt"/>
                <a:ea typeface="+mj-ea"/>
                <a:cs typeface="+mj-cs"/>
                <a:sym typeface="Gill Sans"/>
              </a:defRPr>
            </a:lvl2pPr>
            <a:lvl3pPr marL="1384300" marR="0" indent="-444500" defTabSz="406400">
              <a:spcBef>
                <a:spcPts val="3300"/>
              </a:spcBef>
              <a:buClrTx/>
              <a:buSzPct val="171000"/>
              <a:buFontTx/>
              <a:buChar char="•"/>
              <a:defRPr sz="2800">
                <a:uFillTx/>
                <a:latin typeface="+mj-lt"/>
                <a:ea typeface="+mj-ea"/>
                <a:cs typeface="+mj-cs"/>
                <a:sym typeface="Gill Sans"/>
              </a:defRPr>
            </a:lvl3pPr>
            <a:lvl4pPr marL="1739900" marR="0" indent="-444500" defTabSz="406400">
              <a:spcBef>
                <a:spcPts val="3300"/>
              </a:spcBef>
              <a:buClrTx/>
              <a:buSzPct val="171000"/>
              <a:buFontTx/>
              <a:buChar char="•"/>
              <a:defRPr sz="2800">
                <a:uFillTx/>
                <a:latin typeface="+mj-lt"/>
                <a:ea typeface="+mj-ea"/>
                <a:cs typeface="+mj-cs"/>
                <a:sym typeface="Gill Sans"/>
              </a:defRPr>
            </a:lvl4pPr>
            <a:lvl5pPr marL="2082800" marR="0" indent="-444500" defTabSz="406400">
              <a:spcBef>
                <a:spcPts val="3300"/>
              </a:spcBef>
              <a:buClrTx/>
              <a:buSzPct val="171000"/>
              <a:buFontTx/>
              <a:buChar char="•"/>
              <a:defRPr sz="2800">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9" name="Shape 239"/>
          <p:cNvSpPr/>
          <p:nvPr>
            <p:ph type="sldNum" sz="quarter" idx="2"/>
          </p:nvPr>
        </p:nvSpPr>
        <p:spPr>
          <a:xfrm>
            <a:off x="4445000" y="6527800"/>
            <a:ext cx="241300" cy="254000"/>
          </a:xfrm>
          <a:prstGeom prst="rect">
            <a:avLst/>
          </a:prstGeom>
        </p:spPr>
        <p:txBody>
          <a:bodyPr lIns="38100" tIns="38100" rIns="38100" bIns="38100" anchor="t"/>
          <a:lstStyle>
            <a:lvl1pPr defTabSz="406400">
              <a:defRPr>
                <a:uFillTx/>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1_Office Theme">
    <p:spTree>
      <p:nvGrpSpPr>
        <p:cNvPr id="1" name=""/>
        <p:cNvGrpSpPr/>
        <p:nvPr/>
      </p:nvGrpSpPr>
      <p:grpSpPr>
        <a:xfrm>
          <a:off x="0" y="0"/>
          <a:ext cx="0" cy="0"/>
          <a:chOff x="0" y="0"/>
          <a:chExt cx="0" cy="0"/>
        </a:xfrm>
      </p:grpSpPr>
      <p:sp>
        <p:nvSpPr>
          <p:cNvPr id="246" name="Shape 246"/>
          <p:cNvSpPr/>
          <p:nvPr/>
        </p:nvSpPr>
        <p:spPr>
          <a:xfrm>
            <a:off x="0" y="44064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247" name="Shape 247"/>
          <p:cNvSpPr/>
          <p:nvPr>
            <p:ph type="title"/>
          </p:nvPr>
        </p:nvSpPr>
        <p:spPr>
          <a:xfrm>
            <a:off x="457200" y="92074"/>
            <a:ext cx="8229600" cy="1508127"/>
          </a:xfrm>
          <a:prstGeom prst="rect">
            <a:avLst/>
          </a:prstGeom>
        </p:spPr>
        <p:txBody>
          <a:bodyPr/>
          <a:lstStyle>
            <a:lvl1pPr marL="40639" marR="40639" algn="ctr">
              <a:defRPr sz="4200">
                <a:latin typeface="Calibri"/>
                <a:ea typeface="Calibri"/>
                <a:cs typeface="Calibri"/>
                <a:sym typeface="Calibri"/>
              </a:defRPr>
            </a:lvl1pPr>
          </a:lstStyle>
          <a:p>
            <a:pPr/>
            <a:r>
              <a:t>Title Text</a:t>
            </a:r>
          </a:p>
        </p:txBody>
      </p:sp>
      <p:sp>
        <p:nvSpPr>
          <p:cNvPr id="248" name="Shape 248"/>
          <p:cNvSpPr/>
          <p:nvPr>
            <p:ph type="body" idx="1"/>
          </p:nvPr>
        </p:nvSpPr>
        <p:spPr>
          <a:xfrm>
            <a:off x="457200" y="1600200"/>
            <a:ext cx="8229600" cy="5257800"/>
          </a:xfrm>
          <a:prstGeom prst="rect">
            <a:avLst/>
          </a:prstGeom>
        </p:spPr>
        <p:txBody>
          <a:bodyPr/>
          <a:lstStyle>
            <a:lvl1pPr marR="40639">
              <a:buClr>
                <a:srgbClr val="000000"/>
              </a:buClr>
              <a:buSzPct val="100000"/>
              <a:buFont typeface="Arial"/>
              <a:buChar char="•"/>
              <a:defRPr sz="3000">
                <a:latin typeface="Calibri"/>
                <a:ea typeface="Calibri"/>
                <a:cs typeface="Calibri"/>
                <a:sym typeface="Calibri"/>
              </a:defRPr>
            </a:lvl1pPr>
            <a:lvl2pPr marR="40639">
              <a:buClr>
                <a:srgbClr val="000000"/>
              </a:buClr>
              <a:buSzPct val="100000"/>
              <a:buFont typeface="Arial"/>
              <a:buChar char="–"/>
              <a:defRPr sz="2600">
                <a:latin typeface="Calibri"/>
                <a:ea typeface="Calibri"/>
                <a:cs typeface="Calibri"/>
                <a:sym typeface="Calibri"/>
              </a:defRPr>
            </a:lvl2pPr>
            <a:lvl3pPr marR="40639">
              <a:buClr>
                <a:srgbClr val="000000"/>
              </a:buClr>
              <a:buSzPct val="100000"/>
              <a:buFont typeface="Arial"/>
              <a:buChar char="•"/>
              <a:defRPr>
                <a:latin typeface="Calibri"/>
                <a:ea typeface="Calibri"/>
                <a:cs typeface="Calibri"/>
                <a:sym typeface="Calibri"/>
              </a:defRPr>
            </a:lvl3pPr>
            <a:lvl4pPr marR="40639">
              <a:buClr>
                <a:srgbClr val="000000"/>
              </a:buClr>
              <a:buSzPct val="100000"/>
              <a:buFont typeface="Arial"/>
              <a:buChar char="–"/>
              <a:defRPr sz="1800">
                <a:latin typeface="Calibri"/>
                <a:ea typeface="Calibri"/>
                <a:cs typeface="Calibri"/>
                <a:sym typeface="Calibri"/>
              </a:defRPr>
            </a:lvl4pPr>
            <a:lvl5pPr marR="40639">
              <a:buClr>
                <a:srgbClr val="000000"/>
              </a:buClr>
              <a:buFont typeface="Arial"/>
              <a:buChar char="»"/>
              <a:defRPr sz="1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9" name="Shape 249"/>
          <p:cNvSpPr/>
          <p:nvPr>
            <p:ph type="sldNum" sz="quarter" idx="2"/>
          </p:nvPr>
        </p:nvSpPr>
        <p:spPr>
          <a:xfrm>
            <a:off x="7478093" y="6401705"/>
            <a:ext cx="283816" cy="274415"/>
          </a:xfrm>
          <a:prstGeom prst="rect">
            <a:avLst/>
          </a:prstGeom>
        </p:spPr>
        <p:txBody>
          <a:bodyPr anchor="ctr"/>
          <a:lstStyle>
            <a:lvl1pPr>
              <a:defRPr>
                <a:solidFill>
                  <a:srgbClr val="9B9B9B"/>
                </a:solidFill>
                <a:uFill>
                  <a:solidFill>
                    <a:srgbClr val="9B9B9B"/>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3_Pixel copy">
    <p:spTree>
      <p:nvGrpSpPr>
        <p:cNvPr id="1" name=""/>
        <p:cNvGrpSpPr/>
        <p:nvPr/>
      </p:nvGrpSpPr>
      <p:grpSpPr>
        <a:xfrm>
          <a:off x="0" y="0"/>
          <a:ext cx="0" cy="0"/>
          <a:chOff x="0" y="0"/>
          <a:chExt cx="0" cy="0"/>
        </a:xfrm>
      </p:grpSpPr>
      <p:sp>
        <p:nvSpPr>
          <p:cNvPr id="256" name="Shape 25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257" name="Shape 257"/>
          <p:cNvSpPr/>
          <p:nvPr>
            <p:ph type="title"/>
          </p:nvPr>
        </p:nvSpPr>
        <p:spPr>
          <a:prstGeom prst="rect">
            <a:avLst/>
          </a:prstGeom>
        </p:spPr>
        <p:txBody>
          <a:bodyPr/>
          <a:lstStyle/>
          <a:p>
            <a:pPr/>
            <a:r>
              <a:t>Title Text</a:t>
            </a:r>
          </a:p>
        </p:txBody>
      </p:sp>
      <p:sp>
        <p:nvSpPr>
          <p:cNvPr id="258" name="Shape 25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59" name="Shape 259"/>
          <p:cNvSpPr/>
          <p:nvPr>
            <p:ph type="sldNum" sz="quarter" idx="2"/>
          </p:nvPr>
        </p:nvSpPr>
        <p:spPr>
          <a:xfrm>
            <a:off x="4387713" y="6388100"/>
            <a:ext cx="368574" cy="360822"/>
          </a:xfrm>
          <a:prstGeom prst="rect">
            <a:avLst/>
          </a:prstGeom>
        </p:spPr>
        <p:txBody>
          <a:bodyPr anchor="t"/>
          <a:lstStyle>
            <a:lvl1pPr>
              <a:defRPr sz="18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3_Pixel copy 1">
    <p:spTree>
      <p:nvGrpSpPr>
        <p:cNvPr id="1" name=""/>
        <p:cNvGrpSpPr/>
        <p:nvPr/>
      </p:nvGrpSpPr>
      <p:grpSpPr>
        <a:xfrm>
          <a:off x="0" y="0"/>
          <a:ext cx="0" cy="0"/>
          <a:chOff x="0" y="0"/>
          <a:chExt cx="0" cy="0"/>
        </a:xfrm>
      </p:grpSpPr>
      <p:sp>
        <p:nvSpPr>
          <p:cNvPr id="266" name="Shape 26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267" name="Shape 267"/>
          <p:cNvSpPr/>
          <p:nvPr>
            <p:ph type="title"/>
          </p:nvPr>
        </p:nvSpPr>
        <p:spPr>
          <a:prstGeom prst="rect">
            <a:avLst/>
          </a:prstGeom>
        </p:spPr>
        <p:txBody>
          <a:bodyPr/>
          <a:lstStyle/>
          <a:p>
            <a:pPr/>
            <a:r>
              <a:t>Title Text</a:t>
            </a:r>
          </a:p>
        </p:txBody>
      </p:sp>
      <p:sp>
        <p:nvSpPr>
          <p:cNvPr id="268" name="Shape 26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9" name="Shape 269"/>
          <p:cNvSpPr/>
          <p:nvPr>
            <p:ph type="sldNum" sz="quarter" idx="2"/>
          </p:nvPr>
        </p:nvSpPr>
        <p:spPr>
          <a:xfrm>
            <a:off x="4387713" y="6388100"/>
            <a:ext cx="368574" cy="360822"/>
          </a:xfrm>
          <a:prstGeom prst="rect">
            <a:avLst/>
          </a:prstGeom>
        </p:spPr>
        <p:txBody>
          <a:bodyPr anchor="t"/>
          <a:lstStyle>
            <a:lvl1pPr>
              <a:defRPr sz="18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3_Pixel copy 2">
    <p:spTree>
      <p:nvGrpSpPr>
        <p:cNvPr id="1" name=""/>
        <p:cNvGrpSpPr/>
        <p:nvPr/>
      </p:nvGrpSpPr>
      <p:grpSpPr>
        <a:xfrm>
          <a:off x="0" y="0"/>
          <a:ext cx="0" cy="0"/>
          <a:chOff x="0" y="0"/>
          <a:chExt cx="0" cy="0"/>
        </a:xfrm>
      </p:grpSpPr>
      <p:sp>
        <p:nvSpPr>
          <p:cNvPr id="276" name="Shape 27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277" name="Shape 277"/>
          <p:cNvSpPr/>
          <p:nvPr>
            <p:ph type="title"/>
          </p:nvPr>
        </p:nvSpPr>
        <p:spPr>
          <a:prstGeom prst="rect">
            <a:avLst/>
          </a:prstGeom>
        </p:spPr>
        <p:txBody>
          <a:bodyPr/>
          <a:lstStyle/>
          <a:p>
            <a:pPr/>
            <a:r>
              <a:t>Title Text</a:t>
            </a:r>
          </a:p>
        </p:txBody>
      </p:sp>
      <p:sp>
        <p:nvSpPr>
          <p:cNvPr id="278" name="Shape 27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79" name="Shape 279"/>
          <p:cNvSpPr/>
          <p:nvPr>
            <p:ph type="sldNum" sz="quarter" idx="2"/>
          </p:nvPr>
        </p:nvSpPr>
        <p:spPr>
          <a:xfrm>
            <a:off x="4387713" y="6388100"/>
            <a:ext cx="368574" cy="360822"/>
          </a:xfrm>
          <a:prstGeom prst="rect">
            <a:avLst/>
          </a:prstGeom>
        </p:spPr>
        <p:txBody>
          <a:bodyPr anchor="t"/>
          <a:lstStyle>
            <a:lvl1pPr>
              <a:defRPr sz="18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3_Pixel copy 5">
    <p:spTree>
      <p:nvGrpSpPr>
        <p:cNvPr id="1" name=""/>
        <p:cNvGrpSpPr/>
        <p:nvPr/>
      </p:nvGrpSpPr>
      <p:grpSpPr>
        <a:xfrm>
          <a:off x="0" y="0"/>
          <a:ext cx="0" cy="0"/>
          <a:chOff x="0" y="0"/>
          <a:chExt cx="0" cy="0"/>
        </a:xfrm>
      </p:grpSpPr>
      <p:sp>
        <p:nvSpPr>
          <p:cNvPr id="286" name="Shape 28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287" name="Shape 287"/>
          <p:cNvSpPr/>
          <p:nvPr>
            <p:ph type="title"/>
          </p:nvPr>
        </p:nvSpPr>
        <p:spPr>
          <a:prstGeom prst="rect">
            <a:avLst/>
          </a:prstGeom>
        </p:spPr>
        <p:txBody>
          <a:bodyPr/>
          <a:lstStyle/>
          <a:p>
            <a:pPr/>
            <a:r>
              <a:t>Title Text</a:t>
            </a:r>
          </a:p>
        </p:txBody>
      </p:sp>
      <p:sp>
        <p:nvSpPr>
          <p:cNvPr id="288" name="Shape 28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9" name="Shape 289"/>
          <p:cNvSpPr/>
          <p:nvPr>
            <p:ph type="sldNum" sz="quarter" idx="2"/>
          </p:nvPr>
        </p:nvSpPr>
        <p:spPr>
          <a:xfrm>
            <a:off x="4387713" y="6388100"/>
            <a:ext cx="368574" cy="360822"/>
          </a:xfrm>
          <a:prstGeom prst="rect">
            <a:avLst/>
          </a:prstGeom>
        </p:spPr>
        <p:txBody>
          <a:bodyPr anchor="t"/>
          <a:lstStyle>
            <a:lvl1pPr>
              <a:defRPr sz="18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6" name="Shape 296"/>
          <p:cNvSpPr/>
          <p:nvPr>
            <p:ph type="title"/>
          </p:nvPr>
        </p:nvSpPr>
        <p:spPr>
          <a:xfrm>
            <a:off x="254000" y="177800"/>
            <a:ext cx="8636000" cy="1714500"/>
          </a:xfrm>
          <a:prstGeom prst="rect">
            <a:avLst/>
          </a:prstGeom>
        </p:spPr>
        <p:txBody>
          <a:bodyPr lIns="38100" tIns="38100" rIns="38100" bIns="38100"/>
          <a:lstStyle>
            <a:lvl1pPr marL="0" marR="0" algn="ctr" defTabSz="406400">
              <a:defRPr cap="all" sz="5000">
                <a:solidFill>
                  <a:srgbClr val="535353"/>
                </a:solidFill>
                <a:uFillTx/>
                <a:latin typeface="Gill Sans Light"/>
                <a:ea typeface="Gill Sans Light"/>
                <a:cs typeface="Gill Sans Light"/>
                <a:sym typeface="Gill Sans Light"/>
              </a:defRPr>
            </a:lvl1pPr>
          </a:lstStyle>
          <a:p>
            <a:pPr/>
            <a:r>
              <a:t>Title Text</a:t>
            </a:r>
          </a:p>
        </p:txBody>
      </p:sp>
      <p:sp>
        <p:nvSpPr>
          <p:cNvPr id="297" name="Shape 297"/>
          <p:cNvSpPr/>
          <p:nvPr>
            <p:ph type="body" idx="1"/>
          </p:nvPr>
        </p:nvSpPr>
        <p:spPr>
          <a:xfrm>
            <a:off x="254000" y="2235200"/>
            <a:ext cx="8636000" cy="4102100"/>
          </a:xfrm>
          <a:prstGeom prst="rect">
            <a:avLst/>
          </a:prstGeom>
        </p:spPr>
        <p:txBody>
          <a:bodyPr lIns="38100" tIns="38100" rIns="38100" bIns="38100" anchor="ctr"/>
          <a:lstStyle>
            <a:lvl1pPr marL="228600" marR="0" indent="-228600" defTabSz="406400">
              <a:spcBef>
                <a:spcPts val="2700"/>
              </a:spcBef>
              <a:buClr>
                <a:srgbClr val="535353"/>
              </a:buClr>
              <a:buSzPct val="82000"/>
              <a:buFontTx/>
              <a:buChar char="•"/>
              <a:defRPr sz="2400">
                <a:solidFill>
                  <a:srgbClr val="535353"/>
                </a:solidFill>
                <a:uFillTx/>
                <a:latin typeface="Gill Sans Light"/>
                <a:ea typeface="Gill Sans Light"/>
                <a:cs typeface="Gill Sans Light"/>
                <a:sym typeface="Gill Sans Light"/>
              </a:defRPr>
            </a:lvl1pPr>
            <a:lvl2pPr marL="546100" marR="0" indent="-228600" defTabSz="406400">
              <a:spcBef>
                <a:spcPts val="2700"/>
              </a:spcBef>
              <a:buClr>
                <a:srgbClr val="535353"/>
              </a:buClr>
              <a:buSzPct val="82000"/>
              <a:buFontTx/>
              <a:buChar char="•"/>
              <a:defRPr sz="2400">
                <a:solidFill>
                  <a:srgbClr val="535353"/>
                </a:solidFill>
                <a:uFillTx/>
                <a:latin typeface="Gill Sans Light"/>
                <a:ea typeface="Gill Sans Light"/>
                <a:cs typeface="Gill Sans Light"/>
                <a:sym typeface="Gill Sans Light"/>
              </a:defRPr>
            </a:lvl2pPr>
            <a:lvl3pPr marL="863600" marR="0" defTabSz="406400">
              <a:spcBef>
                <a:spcPts val="2700"/>
              </a:spcBef>
              <a:buClr>
                <a:srgbClr val="535353"/>
              </a:buClr>
              <a:buSzPct val="82000"/>
              <a:buFontTx/>
              <a:buChar char="•"/>
              <a:defRPr>
                <a:solidFill>
                  <a:srgbClr val="535353"/>
                </a:solidFill>
                <a:uFillTx/>
                <a:latin typeface="Gill Sans Light"/>
                <a:ea typeface="Gill Sans Light"/>
                <a:cs typeface="Gill Sans Light"/>
                <a:sym typeface="Gill Sans Light"/>
              </a:defRPr>
            </a:lvl3pPr>
            <a:lvl4pPr marL="1181100" marR="0" defTabSz="406400">
              <a:spcBef>
                <a:spcPts val="2700"/>
              </a:spcBef>
              <a:buClr>
                <a:srgbClr val="535353"/>
              </a:buClr>
              <a:buSzPct val="82000"/>
              <a:buFontTx/>
              <a:buChar char="•"/>
              <a:defRPr sz="2400">
                <a:solidFill>
                  <a:srgbClr val="535353"/>
                </a:solidFill>
                <a:uFillTx/>
                <a:latin typeface="Gill Sans Light"/>
                <a:ea typeface="Gill Sans Light"/>
                <a:cs typeface="Gill Sans Light"/>
                <a:sym typeface="Gill Sans Light"/>
              </a:defRPr>
            </a:lvl4pPr>
            <a:lvl5pPr marL="1498600" marR="0" defTabSz="406400">
              <a:spcBef>
                <a:spcPts val="2700"/>
              </a:spcBef>
              <a:buClr>
                <a:srgbClr val="535353"/>
              </a:buClr>
              <a:buSzPct val="82000"/>
              <a:buFontTx/>
              <a:buChar char="•"/>
              <a:defRPr sz="2400">
                <a:solidFill>
                  <a:srgbClr val="535353"/>
                </a:solidFill>
                <a:uFillTx/>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298" name="Shape 298"/>
          <p:cNvSpPr/>
          <p:nvPr>
            <p:ph type="sldNum" sz="quarter" idx="2"/>
          </p:nvPr>
        </p:nvSpPr>
        <p:spPr>
          <a:xfrm>
            <a:off x="4432300" y="6489700"/>
            <a:ext cx="266700" cy="279400"/>
          </a:xfrm>
          <a:prstGeom prst="rect">
            <a:avLst/>
          </a:prstGeom>
        </p:spPr>
        <p:txBody>
          <a:bodyPr anchor="t"/>
          <a:lstStyle>
            <a:lvl1pPr defTabSz="406400">
              <a:defRPr>
                <a:solidFill>
                  <a:srgbClr val="53535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2_Pixel">
    <p:spTree>
      <p:nvGrpSpPr>
        <p:cNvPr id="1" name=""/>
        <p:cNvGrpSpPr/>
        <p:nvPr/>
      </p:nvGrpSpPr>
      <p:grpSpPr>
        <a:xfrm>
          <a:off x="0" y="0"/>
          <a:ext cx="0" cy="0"/>
          <a:chOff x="0" y="0"/>
          <a:chExt cx="0" cy="0"/>
        </a:xfrm>
      </p:grpSpPr>
      <p:grpSp>
        <p:nvGrpSpPr>
          <p:cNvPr id="52" name="Group 52"/>
          <p:cNvGrpSpPr/>
          <p:nvPr/>
        </p:nvGrpSpPr>
        <p:grpSpPr>
          <a:xfrm>
            <a:off x="0" y="0"/>
            <a:ext cx="9144000" cy="6858000"/>
            <a:chOff x="0" y="0"/>
            <a:chExt cx="9144000" cy="6858000"/>
          </a:xfrm>
        </p:grpSpPr>
        <p:sp>
          <p:nvSpPr>
            <p:cNvPr id="39" name="Shape 39"/>
            <p:cNvSpPr/>
            <p:nvPr/>
          </p:nvSpPr>
          <p:spPr>
            <a:xfrm>
              <a:off x="0" y="0"/>
              <a:ext cx="3505200" cy="6858000"/>
            </a:xfrm>
            <a:prstGeom prst="rect">
              <a:avLst/>
            </a:prstGeom>
            <a:gradFill flip="none" rotWithShape="1">
              <a:gsLst>
                <a:gs pos="0">
                  <a:srgbClr val="FFFFFF"/>
                </a:gs>
                <a:gs pos="100000">
                  <a:srgbClr val="D6A800"/>
                </a:gs>
              </a:gsLst>
              <a:lin ang="10800000" scaled="0"/>
            </a:gra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0" name="Shape 40"/>
            <p:cNvSpPr/>
            <p:nvPr/>
          </p:nvSpPr>
          <p:spPr>
            <a:xfrm>
              <a:off x="1716087" y="1690687"/>
              <a:ext cx="7427913" cy="2533651"/>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grpSp>
          <p:nvGrpSpPr>
            <p:cNvPr id="51" name="Group 51"/>
            <p:cNvGrpSpPr/>
            <p:nvPr/>
          </p:nvGrpSpPr>
          <p:grpSpPr>
            <a:xfrm>
              <a:off x="0" y="1066800"/>
              <a:ext cx="2867025" cy="3157538"/>
              <a:chOff x="0" y="0"/>
              <a:chExt cx="2867025" cy="3157537"/>
            </a:xfrm>
          </p:grpSpPr>
          <p:sp>
            <p:nvSpPr>
              <p:cNvPr id="41" name="Shape 41"/>
              <p:cNvSpPr/>
              <p:nvPr/>
            </p:nvSpPr>
            <p:spPr>
              <a:xfrm>
                <a:off x="573087" y="2516187"/>
                <a:ext cx="576263" cy="641351"/>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2" name="Shape 42"/>
              <p:cNvSpPr/>
              <p:nvPr/>
            </p:nvSpPr>
            <p:spPr>
              <a:xfrm>
                <a:off x="1716087" y="623887"/>
                <a:ext cx="574676" cy="642938"/>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3" name="Shape 43"/>
              <p:cNvSpPr/>
              <p:nvPr/>
            </p:nvSpPr>
            <p:spPr>
              <a:xfrm>
                <a:off x="2281237" y="0"/>
                <a:ext cx="585788" cy="635000"/>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4" name="Shape 44"/>
              <p:cNvSpPr/>
              <p:nvPr/>
            </p:nvSpPr>
            <p:spPr>
              <a:xfrm>
                <a:off x="1141412" y="2516187"/>
                <a:ext cx="584201" cy="641351"/>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5" name="Shape 45"/>
              <p:cNvSpPr/>
              <p:nvPr/>
            </p:nvSpPr>
            <p:spPr>
              <a:xfrm>
                <a:off x="2281237" y="623887"/>
                <a:ext cx="585788" cy="642938"/>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6" name="Shape 46"/>
              <p:cNvSpPr/>
              <p:nvPr/>
            </p:nvSpPr>
            <p:spPr>
              <a:xfrm>
                <a:off x="1141412" y="1257300"/>
                <a:ext cx="584201" cy="633413"/>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7" name="Shape 47"/>
              <p:cNvSpPr/>
              <p:nvPr/>
            </p:nvSpPr>
            <p:spPr>
              <a:xfrm>
                <a:off x="0" y="1257300"/>
                <a:ext cx="582613" cy="633413"/>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8" name="Shape 48"/>
              <p:cNvSpPr/>
              <p:nvPr/>
            </p:nvSpPr>
            <p:spPr>
              <a:xfrm>
                <a:off x="1716087" y="1257300"/>
                <a:ext cx="574676" cy="633413"/>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9" name="Shape 49"/>
              <p:cNvSpPr/>
              <p:nvPr/>
            </p:nvSpPr>
            <p:spPr>
              <a:xfrm>
                <a:off x="573087" y="1881187"/>
                <a:ext cx="576263" cy="644526"/>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50" name="Shape 50"/>
              <p:cNvSpPr/>
              <p:nvPr/>
            </p:nvSpPr>
            <p:spPr>
              <a:xfrm>
                <a:off x="1141412" y="1881187"/>
                <a:ext cx="584201" cy="644526"/>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grpSp>
      </p:grpSp>
      <p:sp>
        <p:nvSpPr>
          <p:cNvPr id="53" name="Shape 53"/>
          <p:cNvSpPr/>
          <p:nvPr>
            <p:ph type="title"/>
          </p:nvPr>
        </p:nvSpPr>
        <p:spPr>
          <a:prstGeom prst="rect">
            <a:avLst/>
          </a:prstGeom>
        </p:spPr>
        <p:txBody>
          <a:bodyPr/>
          <a:lstStyle/>
          <a:p>
            <a:pPr/>
            <a:r>
              <a:t>Title Text</a:t>
            </a:r>
          </a:p>
        </p:txBody>
      </p:sp>
      <p:sp>
        <p:nvSpPr>
          <p:cNvPr id="54" name="Shape 54"/>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5" name="Shape 5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3_Pixel">
    <p:spTree>
      <p:nvGrpSpPr>
        <p:cNvPr id="1" name=""/>
        <p:cNvGrpSpPr/>
        <p:nvPr/>
      </p:nvGrpSpPr>
      <p:grpSpPr>
        <a:xfrm>
          <a:off x="0" y="0"/>
          <a:ext cx="0" cy="0"/>
          <a:chOff x="0" y="0"/>
          <a:chExt cx="0" cy="0"/>
        </a:xfrm>
      </p:grpSpPr>
      <p:sp>
        <p:nvSpPr>
          <p:cNvPr id="62" name="Shape 62"/>
          <p:cNvSpPr/>
          <p:nvPr/>
        </p:nvSpPr>
        <p:spPr>
          <a:xfrm>
            <a:off x="-1" y="434292"/>
            <a:ext cx="143943"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63" name="Shape 63"/>
          <p:cNvSpPr/>
          <p:nvPr>
            <p:ph type="title"/>
          </p:nvPr>
        </p:nvSpPr>
        <p:spPr>
          <a:prstGeom prst="rect">
            <a:avLst/>
          </a:prstGeom>
        </p:spPr>
        <p:txBody>
          <a:bodyPr/>
          <a:lstStyle/>
          <a:p>
            <a:pPr/>
            <a:r>
              <a:t>Title Text</a:t>
            </a:r>
          </a:p>
        </p:txBody>
      </p:sp>
      <p:sp>
        <p:nvSpPr>
          <p:cNvPr id="64" name="Shape 64"/>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5" name="Shape 65"/>
          <p:cNvSpPr/>
          <p:nvPr>
            <p:ph type="sldNum" sz="quarter" idx="2"/>
          </p:nvPr>
        </p:nvSpPr>
        <p:spPr>
          <a:xfrm>
            <a:off x="4387713" y="6388100"/>
            <a:ext cx="368574" cy="360822"/>
          </a:xfrm>
          <a:prstGeom prst="rect">
            <a:avLst/>
          </a:prstGeom>
        </p:spPr>
        <p:txBody>
          <a:bodyPr anchor="t"/>
          <a:lstStyle>
            <a:lvl1pPr>
              <a:defRPr sz="18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1_Office Theme">
    <p:spTree>
      <p:nvGrpSpPr>
        <p:cNvPr id="1" name=""/>
        <p:cNvGrpSpPr/>
        <p:nvPr/>
      </p:nvGrpSpPr>
      <p:grpSpPr>
        <a:xfrm>
          <a:off x="0" y="0"/>
          <a:ext cx="0" cy="0"/>
          <a:chOff x="0" y="0"/>
          <a:chExt cx="0" cy="0"/>
        </a:xfrm>
      </p:grpSpPr>
      <p:sp>
        <p:nvSpPr>
          <p:cNvPr id="72" name="Shape 72"/>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73" name="Shape 73"/>
          <p:cNvSpPr/>
          <p:nvPr>
            <p:ph type="title"/>
          </p:nvPr>
        </p:nvSpPr>
        <p:spPr>
          <a:xfrm>
            <a:off x="457200" y="92074"/>
            <a:ext cx="8229600" cy="1508126"/>
          </a:xfrm>
          <a:prstGeom prst="rect">
            <a:avLst/>
          </a:prstGeom>
        </p:spPr>
        <p:txBody>
          <a:bodyPr/>
          <a:lstStyle>
            <a:lvl1pPr algn="ctr">
              <a:defRPr>
                <a:latin typeface="Calibri"/>
                <a:ea typeface="Calibri"/>
                <a:cs typeface="Calibri"/>
                <a:sym typeface="Calibri"/>
              </a:defRPr>
            </a:lvl1pPr>
          </a:lstStyle>
          <a:p>
            <a:pPr/>
            <a:r>
              <a:t>Title Text</a:t>
            </a:r>
          </a:p>
        </p:txBody>
      </p:sp>
      <p:sp>
        <p:nvSpPr>
          <p:cNvPr id="74" name="Shape 74"/>
          <p:cNvSpPr/>
          <p:nvPr>
            <p:ph type="body" idx="1"/>
          </p:nvPr>
        </p:nvSpPr>
        <p:spPr>
          <a:xfrm>
            <a:off x="457200" y="1600200"/>
            <a:ext cx="8229600" cy="5257800"/>
          </a:xfrm>
          <a:prstGeom prst="rect">
            <a:avLst/>
          </a:prstGeom>
        </p:spPr>
        <p:txBody>
          <a:bodyPr/>
          <a:lstStyle>
            <a:lvl1pPr>
              <a:buClr>
                <a:srgbClr val="000000"/>
              </a:buClr>
              <a:buSzPct val="100000"/>
              <a:buFont typeface="Arial"/>
              <a:buChar char="•"/>
              <a:defRPr>
                <a:latin typeface="Calibri"/>
                <a:ea typeface="Calibri"/>
                <a:cs typeface="Calibri"/>
                <a:sym typeface="Calibri"/>
              </a:defRPr>
            </a:lvl1pPr>
            <a:lvl2pPr>
              <a:buClr>
                <a:srgbClr val="000000"/>
              </a:buClr>
              <a:buSzPct val="100000"/>
              <a:buFont typeface="Arial"/>
              <a:buChar char="–"/>
              <a:defRPr>
                <a:latin typeface="Calibri"/>
                <a:ea typeface="Calibri"/>
                <a:cs typeface="Calibri"/>
                <a:sym typeface="Calibri"/>
              </a:defRPr>
            </a:lvl2pPr>
            <a:lvl3pPr>
              <a:buClr>
                <a:srgbClr val="000000"/>
              </a:buClr>
              <a:buSzPct val="100000"/>
              <a:buFont typeface="Arial"/>
              <a:buChar char="•"/>
              <a:defRPr>
                <a:latin typeface="Calibri"/>
                <a:ea typeface="Calibri"/>
                <a:cs typeface="Calibri"/>
                <a:sym typeface="Calibri"/>
              </a:defRPr>
            </a:lvl3pPr>
            <a:lvl4pPr>
              <a:buClr>
                <a:srgbClr val="000000"/>
              </a:buClr>
              <a:buSzPct val="100000"/>
              <a:buFont typeface="Arial"/>
              <a:buChar char="–"/>
              <a:defRPr>
                <a:latin typeface="Calibri"/>
                <a:ea typeface="Calibri"/>
                <a:cs typeface="Calibri"/>
                <a:sym typeface="Calibri"/>
              </a:defRPr>
            </a:lvl4pPr>
            <a:lvl5pPr>
              <a:buClr>
                <a:srgbClr val="000000"/>
              </a:buClr>
              <a:buFont typeface="Arial"/>
              <a:buChar char="»"/>
              <a:defRPr>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75" name="Shape 75"/>
          <p:cNvSpPr/>
          <p:nvPr>
            <p:ph type="sldNum" sz="quarter" idx="2"/>
          </p:nvPr>
        </p:nvSpPr>
        <p:spPr>
          <a:xfrm>
            <a:off x="7478092" y="6401705"/>
            <a:ext cx="283816" cy="274415"/>
          </a:xfrm>
          <a:prstGeom prst="rect">
            <a:avLst/>
          </a:prstGeom>
        </p:spPr>
        <p:txBody>
          <a:bodyPr anchor="ctr"/>
          <a:lstStyle>
            <a:lvl1pPr>
              <a:defRPr>
                <a:solidFill>
                  <a:srgbClr val="9B9B9B"/>
                </a:solidFill>
                <a:uFill>
                  <a:solidFill>
                    <a:srgbClr val="9B9B9B"/>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3_Pixel">
    <p:spTree>
      <p:nvGrpSpPr>
        <p:cNvPr id="1" name=""/>
        <p:cNvGrpSpPr/>
        <p:nvPr/>
      </p:nvGrpSpPr>
      <p:grpSpPr>
        <a:xfrm>
          <a:off x="0" y="0"/>
          <a:ext cx="0" cy="0"/>
          <a:chOff x="0" y="0"/>
          <a:chExt cx="0" cy="0"/>
        </a:xfrm>
      </p:grpSpPr>
      <p:sp>
        <p:nvSpPr>
          <p:cNvPr id="82" name="Shape 82"/>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83" name="Shape 83"/>
          <p:cNvSpPr/>
          <p:nvPr>
            <p:ph type="title"/>
          </p:nvPr>
        </p:nvSpPr>
        <p:spPr>
          <a:prstGeom prst="rect">
            <a:avLst/>
          </a:prstGeom>
        </p:spPr>
        <p:txBody>
          <a:bodyPr/>
          <a:lstStyle/>
          <a:p>
            <a:pPr/>
            <a:r>
              <a:t>Title Text</a:t>
            </a:r>
          </a:p>
        </p:txBody>
      </p:sp>
      <p:sp>
        <p:nvSpPr>
          <p:cNvPr id="84" name="Shape 84"/>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5" name="Shape 85"/>
          <p:cNvSpPr/>
          <p:nvPr>
            <p:ph type="sldNum" sz="quarter" idx="2"/>
          </p:nvPr>
        </p:nvSpPr>
        <p:spPr>
          <a:xfrm>
            <a:off x="4387713" y="6388100"/>
            <a:ext cx="368574" cy="360822"/>
          </a:xfrm>
          <a:prstGeom prst="rect">
            <a:avLst/>
          </a:prstGeom>
        </p:spPr>
        <p:txBody>
          <a:bodyPr anchor="t"/>
          <a:lstStyle>
            <a:lvl1pPr>
              <a:defRPr sz="18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3_Pixel copy">
    <p:spTree>
      <p:nvGrpSpPr>
        <p:cNvPr id="1" name=""/>
        <p:cNvGrpSpPr/>
        <p:nvPr/>
      </p:nvGrpSpPr>
      <p:grpSpPr>
        <a:xfrm>
          <a:off x="0" y="0"/>
          <a:ext cx="0" cy="0"/>
          <a:chOff x="0" y="0"/>
          <a:chExt cx="0" cy="0"/>
        </a:xfrm>
      </p:grpSpPr>
      <p:sp>
        <p:nvSpPr>
          <p:cNvPr id="92" name="Shape 92"/>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93" name="Shape 93"/>
          <p:cNvSpPr/>
          <p:nvPr>
            <p:ph type="title"/>
          </p:nvPr>
        </p:nvSpPr>
        <p:spPr>
          <a:prstGeom prst="rect">
            <a:avLst/>
          </a:prstGeom>
        </p:spPr>
        <p:txBody>
          <a:bodyPr/>
          <a:lstStyle/>
          <a:p>
            <a:pPr/>
            <a:r>
              <a:t>Title Text</a:t>
            </a:r>
          </a:p>
        </p:txBody>
      </p:sp>
      <p:sp>
        <p:nvSpPr>
          <p:cNvPr id="94" name="Shape 94"/>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5" name="Shape 95"/>
          <p:cNvSpPr/>
          <p:nvPr>
            <p:ph type="sldNum" sz="quarter" idx="2"/>
          </p:nvPr>
        </p:nvSpPr>
        <p:spPr>
          <a:xfrm>
            <a:off x="4387713" y="6388100"/>
            <a:ext cx="368574" cy="360822"/>
          </a:xfrm>
          <a:prstGeom prst="rect">
            <a:avLst/>
          </a:prstGeom>
        </p:spPr>
        <p:txBody>
          <a:bodyPr anchor="t"/>
          <a:lstStyle>
            <a:lvl1pPr>
              <a:defRPr sz="18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3_Pixel copy 3">
    <p:spTree>
      <p:nvGrpSpPr>
        <p:cNvPr id="1" name=""/>
        <p:cNvGrpSpPr/>
        <p:nvPr/>
      </p:nvGrpSpPr>
      <p:grpSpPr>
        <a:xfrm>
          <a:off x="0" y="0"/>
          <a:ext cx="0" cy="0"/>
          <a:chOff x="0" y="0"/>
          <a:chExt cx="0" cy="0"/>
        </a:xfrm>
      </p:grpSpPr>
      <p:sp>
        <p:nvSpPr>
          <p:cNvPr id="102" name="Shape 102"/>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103" name="Shape 103"/>
          <p:cNvSpPr/>
          <p:nvPr>
            <p:ph type="title"/>
          </p:nvPr>
        </p:nvSpPr>
        <p:spPr>
          <a:prstGeom prst="rect">
            <a:avLst/>
          </a:prstGeom>
        </p:spPr>
        <p:txBody>
          <a:bodyPr/>
          <a:lstStyle/>
          <a:p>
            <a:pPr/>
            <a:r>
              <a:t>Title Text</a:t>
            </a:r>
          </a:p>
        </p:txBody>
      </p:sp>
      <p:sp>
        <p:nvSpPr>
          <p:cNvPr id="104" name="Shape 104"/>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5" name="Shape 105"/>
          <p:cNvSpPr/>
          <p:nvPr>
            <p:ph type="sldNum" sz="quarter" idx="2"/>
          </p:nvPr>
        </p:nvSpPr>
        <p:spPr>
          <a:xfrm>
            <a:off x="4387713" y="6388100"/>
            <a:ext cx="368574" cy="360822"/>
          </a:xfrm>
          <a:prstGeom prst="rect">
            <a:avLst/>
          </a:prstGeom>
        </p:spPr>
        <p:txBody>
          <a:bodyPr anchor="t"/>
          <a:lstStyle>
            <a:lvl1pPr>
              <a:defRPr sz="18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3_Pixel copy 4">
    <p:spTree>
      <p:nvGrpSpPr>
        <p:cNvPr id="1" name=""/>
        <p:cNvGrpSpPr/>
        <p:nvPr/>
      </p:nvGrpSpPr>
      <p:grpSpPr>
        <a:xfrm>
          <a:off x="0" y="0"/>
          <a:ext cx="0" cy="0"/>
          <a:chOff x="0" y="0"/>
          <a:chExt cx="0" cy="0"/>
        </a:xfrm>
      </p:grpSpPr>
      <p:sp>
        <p:nvSpPr>
          <p:cNvPr id="112" name="Shape 112"/>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113" name="Shape 113"/>
          <p:cNvSpPr/>
          <p:nvPr>
            <p:ph type="title"/>
          </p:nvPr>
        </p:nvSpPr>
        <p:spPr>
          <a:prstGeom prst="rect">
            <a:avLst/>
          </a:prstGeom>
        </p:spPr>
        <p:txBody>
          <a:bodyPr/>
          <a:lstStyle/>
          <a:p>
            <a:pPr/>
            <a:r>
              <a:t>Title Text</a:t>
            </a:r>
          </a:p>
        </p:txBody>
      </p:sp>
      <p:sp>
        <p:nvSpPr>
          <p:cNvPr id="114" name="Shape 114"/>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5" name="Shape 115"/>
          <p:cNvSpPr/>
          <p:nvPr>
            <p:ph type="sldNum" sz="quarter" idx="2"/>
          </p:nvPr>
        </p:nvSpPr>
        <p:spPr>
          <a:xfrm>
            <a:off x="4387713" y="6388100"/>
            <a:ext cx="368574" cy="360822"/>
          </a:xfrm>
          <a:prstGeom prst="rect">
            <a:avLst/>
          </a:prstGeom>
        </p:spPr>
        <p:txBody>
          <a:bodyPr anchor="t"/>
          <a:lstStyle>
            <a:lvl1pPr>
              <a:defRPr sz="18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grpSp>
        <p:nvGrpSpPr>
          <p:cNvPr id="11" name="Group 11"/>
          <p:cNvGrpSpPr/>
          <p:nvPr/>
        </p:nvGrpSpPr>
        <p:grpSpPr>
          <a:xfrm>
            <a:off x="0" y="0"/>
            <a:ext cx="9144000" cy="546100"/>
            <a:chOff x="0" y="0"/>
            <a:chExt cx="9144000" cy="546100"/>
          </a:xfrm>
        </p:grpSpPr>
        <p:sp>
          <p:nvSpPr>
            <p:cNvPr id="2" name="Shape 2"/>
            <p:cNvSpPr/>
            <p:nvPr/>
          </p:nvSpPr>
          <p:spPr>
            <a:xfrm>
              <a:off x="0" y="0"/>
              <a:ext cx="285750" cy="533400"/>
            </a:xfrm>
            <a:prstGeom prst="rect">
              <a:avLst/>
            </a:prstGeom>
            <a:gradFill flip="none" rotWithShape="1">
              <a:gsLst>
                <a:gs pos="0">
                  <a:srgbClr val="FFFFFF"/>
                </a:gs>
                <a:gs pos="100000">
                  <a:srgbClr val="D6A800"/>
                </a:gs>
              </a:gsLst>
              <a:lin ang="10800000" scaled="0"/>
            </a:gra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3" name="Shape 3"/>
            <p:cNvSpPr/>
            <p:nvPr/>
          </p:nvSpPr>
          <p:spPr>
            <a:xfrm>
              <a:off x="412750" y="134937"/>
              <a:ext cx="8731250" cy="274638"/>
            </a:xfrm>
            <a:prstGeom prst="rect">
              <a:avLst/>
            </a:prstGeom>
            <a:gradFill flip="none" rotWithShape="1">
              <a:gsLst>
                <a:gs pos="0">
                  <a:srgbClr val="FFFFFF"/>
                </a:gs>
                <a:gs pos="100000">
                  <a:srgbClr val="D84800"/>
                </a:gs>
              </a:gsLst>
              <a:lin ang="10800000" scaled="0"/>
            </a:gra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 name="Shape 4"/>
            <p:cNvSpPr/>
            <p:nvPr/>
          </p:nvSpPr>
          <p:spPr>
            <a:xfrm>
              <a:off x="409575" y="134937"/>
              <a:ext cx="138113" cy="141288"/>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5" name="Shape 5"/>
            <p:cNvSpPr/>
            <p:nvPr/>
          </p:nvSpPr>
          <p:spPr>
            <a:xfrm>
              <a:off x="547687" y="0"/>
              <a:ext cx="139701" cy="138113"/>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6" name="Shape 6"/>
            <p:cNvSpPr/>
            <p:nvPr/>
          </p:nvSpPr>
          <p:spPr>
            <a:xfrm>
              <a:off x="547687" y="134937"/>
              <a:ext cx="139701" cy="141288"/>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7" name="Shape 7"/>
            <p:cNvSpPr/>
            <p:nvPr/>
          </p:nvSpPr>
          <p:spPr>
            <a:xfrm>
              <a:off x="274637" y="274637"/>
              <a:ext cx="136526" cy="138113"/>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8" name="Shape 8"/>
            <p:cNvSpPr/>
            <p:nvPr/>
          </p:nvSpPr>
          <p:spPr>
            <a:xfrm>
              <a:off x="131762" y="136525"/>
              <a:ext cx="141288" cy="138113"/>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9" name="Shape 9"/>
            <p:cNvSpPr/>
            <p:nvPr/>
          </p:nvSpPr>
          <p:spPr>
            <a:xfrm>
              <a:off x="409575" y="271462"/>
              <a:ext cx="138113" cy="138113"/>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10" name="Shape 10"/>
            <p:cNvSpPr/>
            <p:nvPr/>
          </p:nvSpPr>
          <p:spPr>
            <a:xfrm>
              <a:off x="274637" y="409575"/>
              <a:ext cx="136526" cy="136525"/>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grpSp>
      <p:sp>
        <p:nvSpPr>
          <p:cNvPr id="12" name="Shape 12"/>
          <p:cNvSpPr/>
          <p:nvPr>
            <p:ph type="title"/>
          </p:nvPr>
        </p:nvSpPr>
        <p:spPr>
          <a:xfrm>
            <a:off x="457200" y="304800"/>
            <a:ext cx="8229600"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13" name="Shape 13"/>
          <p:cNvSpPr/>
          <p:nvPr>
            <p:ph type="body" idx="1"/>
          </p:nvPr>
        </p:nvSpPr>
        <p:spPr>
          <a:xfrm>
            <a:off x="457200" y="1981200"/>
            <a:ext cx="8229600" cy="487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spcBef>
                <a:spcPts val="600"/>
              </a:spcBef>
              <a:buClr>
                <a:srgbClr val="D77A00"/>
              </a:buClr>
              <a:buChar char=""/>
              <a:defRPr sz="2800"/>
            </a:lvl2pPr>
            <a:lvl3pPr marL="1183639" indent="-228600">
              <a:spcBef>
                <a:spcPts val="500"/>
              </a:spcBef>
              <a:defRPr sz="2400"/>
            </a:lvl3pPr>
            <a:lvl4pPr marL="1640839" indent="-228600">
              <a:spcBef>
                <a:spcPts val="400"/>
              </a:spcBef>
              <a:buClr>
                <a:srgbClr val="D77A00"/>
              </a:buClr>
              <a:buChar char=""/>
              <a:defRPr sz="2000"/>
            </a:lvl4pPr>
            <a:lvl5pPr marL="2098039" indent="-228600">
              <a:spcBef>
                <a:spcPts val="400"/>
              </a:spcBef>
              <a:buChar char=""/>
              <a:defRPr sz="2000"/>
            </a:lvl5pPr>
          </a:lstStyle>
          <a:p>
            <a:pPr/>
            <a:r>
              <a:t>Body Level One</a:t>
            </a:r>
          </a:p>
          <a:p>
            <a:pPr lvl="1"/>
            <a:r>
              <a:t>Body Level Two</a:t>
            </a:r>
          </a:p>
          <a:p>
            <a:pPr lvl="2"/>
            <a:r>
              <a:t>Body Level Three</a:t>
            </a:r>
          </a:p>
          <a:p>
            <a:pPr lvl="3"/>
            <a:r>
              <a:t>Body Level Four</a:t>
            </a:r>
          </a:p>
          <a:p>
            <a:pPr lvl="4"/>
            <a:r>
              <a:t>Body Level Five</a:t>
            </a:r>
          </a:p>
        </p:txBody>
      </p:sp>
      <p:sp>
        <p:nvSpPr>
          <p:cNvPr id="14" name="Shape 14"/>
          <p:cNvSpPr/>
          <p:nvPr>
            <p:ph type="sldNum" sz="quarter" idx="2"/>
          </p:nvPr>
        </p:nvSpPr>
        <p:spPr>
          <a:xfrm>
            <a:off x="7461200" y="6388100"/>
            <a:ext cx="317600" cy="317500"/>
          </a:xfrm>
          <a:prstGeom prst="rect">
            <a:avLst/>
          </a:prstGeom>
          <a:ln w="12700">
            <a:miter lim="400000"/>
          </a:ln>
        </p:spPr>
        <p:txBody>
          <a:bodyPr wrap="none" lIns="50800" tIns="50800" rIns="50800" bIns="50800" anchor="b">
            <a:spAutoFit/>
          </a:bodyPr>
          <a:lstStyle>
            <a:lvl1pPr algn="ctr" defTabSz="584200">
              <a:defRPr>
                <a:uFill>
                  <a:solidFill>
                    <a:srgbClr val="000000"/>
                  </a:solidFill>
                </a:uFill>
                <a:latin typeface="Arial Black"/>
                <a:ea typeface="Arial Black"/>
                <a:cs typeface="Arial Black"/>
                <a:sym typeface="Arial Blac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transition xmlns:p14="http://schemas.microsoft.com/office/powerpoint/2010/main" spd="med" advClick="1"/>
  <p:txStyles>
    <p:titleStyle>
      <a:lvl1pPr marL="40639" marR="40639" indent="0" algn="l"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Arial"/>
        </a:defRPr>
      </a:lvl1pPr>
      <a:lvl2pPr marL="40639" marR="40639" indent="228600" algn="l"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Arial"/>
        </a:defRPr>
      </a:lvl2pPr>
      <a:lvl3pPr marL="40639" marR="40639" indent="457200" algn="l"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Arial"/>
        </a:defRPr>
      </a:lvl3pPr>
      <a:lvl4pPr marL="40639" marR="40639" indent="685800" algn="l"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Arial"/>
        </a:defRPr>
      </a:lvl4pPr>
      <a:lvl5pPr marL="40639" marR="40639" indent="914400" algn="l"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Arial"/>
        </a:defRPr>
      </a:lvl5pPr>
      <a:lvl6pPr marL="40639" marR="40639" indent="1143000" algn="l"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Arial"/>
        </a:defRPr>
      </a:lvl6pPr>
      <a:lvl7pPr marL="40639" marR="40639" indent="1371600" algn="l"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Arial"/>
        </a:defRPr>
      </a:lvl7pPr>
      <a:lvl8pPr marL="40639" marR="40639" indent="1600200" algn="l"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Arial"/>
        </a:defRPr>
      </a:lvl8pPr>
      <a:lvl9pPr marL="40639" marR="40639" indent="1828800" algn="l"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
            <a:solidFill>
              <a:srgbClr val="000000"/>
            </a:solidFill>
          </a:uFill>
          <a:latin typeface="+mn-lt"/>
          <a:ea typeface="+mn-ea"/>
          <a:cs typeface="+mn-cs"/>
          <a:sym typeface="Arial"/>
        </a:defRPr>
      </a:lvl9pPr>
    </p:titleStyle>
    <p:bodyStyle>
      <a:lvl1pPr marL="383540" marR="40639" indent="-342900" algn="l" defTabSz="914400" rtl="0" latinLnBrk="0">
        <a:lnSpc>
          <a:spcPct val="100000"/>
        </a:lnSpc>
        <a:spcBef>
          <a:spcPts val="700"/>
        </a:spcBef>
        <a:spcAft>
          <a:spcPts val="0"/>
        </a:spcAft>
        <a:buClr>
          <a:srgbClr val="D84800"/>
        </a:buClr>
        <a:buSzPct val="75000"/>
        <a:buFont typeface="Wingdings"/>
        <a:buChar char=""/>
        <a:tabLst/>
        <a:defRPr b="0" baseline="0" cap="none" i="0" spc="0" strike="noStrike" sz="3200" u="none">
          <a:ln>
            <a:noFill/>
          </a:ln>
          <a:solidFill>
            <a:srgbClr val="000000"/>
          </a:solidFill>
          <a:uFill>
            <a:solidFill>
              <a:srgbClr val="000000"/>
            </a:solidFill>
          </a:uFill>
          <a:latin typeface="+mn-lt"/>
          <a:ea typeface="+mn-ea"/>
          <a:cs typeface="+mn-cs"/>
          <a:sym typeface="Arial"/>
        </a:defRPr>
      </a:lvl1pPr>
      <a:lvl2pPr marL="824411" marR="40639" indent="-326571" algn="l" defTabSz="914400" rtl="0" latinLnBrk="0">
        <a:lnSpc>
          <a:spcPct val="100000"/>
        </a:lnSpc>
        <a:spcBef>
          <a:spcPts val="700"/>
        </a:spcBef>
        <a:spcAft>
          <a:spcPts val="0"/>
        </a:spcAft>
        <a:buClr>
          <a:srgbClr val="D84800"/>
        </a:buClr>
        <a:buSzPct val="80000"/>
        <a:buFont typeface="Wingdings"/>
        <a:buChar char=""/>
        <a:tabLst/>
        <a:defRPr b="0" baseline="0" cap="none" i="0" spc="0" strike="noStrike" sz="3200" u="none">
          <a:ln>
            <a:noFill/>
          </a:ln>
          <a:solidFill>
            <a:srgbClr val="000000"/>
          </a:solidFill>
          <a:uFill>
            <a:solidFill>
              <a:srgbClr val="000000"/>
            </a:solidFill>
          </a:uFill>
          <a:latin typeface="+mn-lt"/>
          <a:ea typeface="+mn-ea"/>
          <a:cs typeface="+mn-cs"/>
          <a:sym typeface="Arial"/>
        </a:defRPr>
      </a:lvl2pPr>
      <a:lvl3pPr marL="1259839" marR="40639" indent="-304800" algn="l" defTabSz="914400" rtl="0" latinLnBrk="0">
        <a:lnSpc>
          <a:spcPct val="100000"/>
        </a:lnSpc>
        <a:spcBef>
          <a:spcPts val="700"/>
        </a:spcBef>
        <a:spcAft>
          <a:spcPts val="0"/>
        </a:spcAft>
        <a:buClr>
          <a:srgbClr val="D84800"/>
        </a:buClr>
        <a:buSzPct val="65000"/>
        <a:buFont typeface="Wingdings"/>
        <a:buChar char=""/>
        <a:tabLst/>
        <a:defRPr b="0" baseline="0" cap="none" i="0" spc="0" strike="noStrike" sz="3200" u="none">
          <a:ln>
            <a:noFill/>
          </a:ln>
          <a:solidFill>
            <a:srgbClr val="000000"/>
          </a:solidFill>
          <a:uFill>
            <a:solidFill>
              <a:srgbClr val="000000"/>
            </a:solidFill>
          </a:uFill>
          <a:latin typeface="+mn-lt"/>
          <a:ea typeface="+mn-ea"/>
          <a:cs typeface="+mn-cs"/>
          <a:sym typeface="Arial"/>
        </a:defRPr>
      </a:lvl3pPr>
      <a:lvl4pPr marL="1778000" marR="40639" indent="-365760" algn="l" defTabSz="914400" rtl="0" latinLnBrk="0">
        <a:lnSpc>
          <a:spcPct val="100000"/>
        </a:lnSpc>
        <a:spcBef>
          <a:spcPts val="700"/>
        </a:spcBef>
        <a:spcAft>
          <a:spcPts val="0"/>
        </a:spcAft>
        <a:buClr>
          <a:srgbClr val="D84800"/>
        </a:buClr>
        <a:buSzPct val="70000"/>
        <a:buFont typeface="Wingdings"/>
        <a:buChar char=""/>
        <a:tabLst/>
        <a:defRPr b="0" baseline="0" cap="none" i="0" spc="0" strike="noStrike" sz="3200" u="none">
          <a:ln>
            <a:noFill/>
          </a:ln>
          <a:solidFill>
            <a:srgbClr val="000000"/>
          </a:solidFill>
          <a:uFill>
            <a:solidFill>
              <a:srgbClr val="000000"/>
            </a:solidFill>
          </a:uFill>
          <a:latin typeface="+mn-lt"/>
          <a:ea typeface="+mn-ea"/>
          <a:cs typeface="+mn-cs"/>
          <a:sym typeface="Arial"/>
        </a:defRPr>
      </a:lvl4pPr>
      <a:lvl5pPr marL="2235200" marR="40639" indent="-365760" algn="l" defTabSz="914400" rtl="0" latinLnBrk="0">
        <a:lnSpc>
          <a:spcPct val="100000"/>
        </a:lnSpc>
        <a:spcBef>
          <a:spcPts val="700"/>
        </a:spcBef>
        <a:spcAft>
          <a:spcPts val="0"/>
        </a:spcAft>
        <a:buClr>
          <a:srgbClr val="D84800"/>
        </a:buClr>
        <a:buSzPct val="100000"/>
        <a:buFont typeface="Wingdings"/>
        <a:buChar char=""/>
        <a:tabLst/>
        <a:defRPr b="0" baseline="0" cap="none" i="0" spc="0" strike="noStrike" sz="3200" u="none">
          <a:ln>
            <a:noFill/>
          </a:ln>
          <a:solidFill>
            <a:srgbClr val="000000"/>
          </a:solidFill>
          <a:uFill>
            <a:solidFill>
              <a:srgbClr val="000000"/>
            </a:solidFill>
          </a:uFill>
          <a:latin typeface="+mn-lt"/>
          <a:ea typeface="+mn-ea"/>
          <a:cs typeface="+mn-cs"/>
          <a:sym typeface="Arial"/>
        </a:defRPr>
      </a:lvl5pPr>
      <a:lvl6pPr marL="2235200" marR="40639" indent="-365760" algn="l" defTabSz="914400" rtl="0" latinLnBrk="0">
        <a:lnSpc>
          <a:spcPct val="100000"/>
        </a:lnSpc>
        <a:spcBef>
          <a:spcPts val="700"/>
        </a:spcBef>
        <a:spcAft>
          <a:spcPts val="0"/>
        </a:spcAft>
        <a:buClr>
          <a:srgbClr val="D84800"/>
        </a:buClr>
        <a:buSzPct val="100000"/>
        <a:buFont typeface="Wingdings"/>
        <a:buChar char=""/>
        <a:tabLst/>
        <a:defRPr b="0" baseline="0" cap="none" i="0" spc="0" strike="noStrike" sz="3200" u="none">
          <a:ln>
            <a:noFill/>
          </a:ln>
          <a:solidFill>
            <a:srgbClr val="000000"/>
          </a:solidFill>
          <a:uFill>
            <a:solidFill>
              <a:srgbClr val="000000"/>
            </a:solidFill>
          </a:uFill>
          <a:latin typeface="+mn-lt"/>
          <a:ea typeface="+mn-ea"/>
          <a:cs typeface="+mn-cs"/>
          <a:sym typeface="Arial"/>
        </a:defRPr>
      </a:lvl6pPr>
      <a:lvl7pPr marL="2235200" marR="40639" indent="-365760" algn="l" defTabSz="914400" rtl="0" latinLnBrk="0">
        <a:lnSpc>
          <a:spcPct val="100000"/>
        </a:lnSpc>
        <a:spcBef>
          <a:spcPts val="700"/>
        </a:spcBef>
        <a:spcAft>
          <a:spcPts val="0"/>
        </a:spcAft>
        <a:buClr>
          <a:srgbClr val="D84800"/>
        </a:buClr>
        <a:buSzPct val="100000"/>
        <a:buFont typeface="Wingdings"/>
        <a:buChar char=""/>
        <a:tabLst/>
        <a:defRPr b="0" baseline="0" cap="none" i="0" spc="0" strike="noStrike" sz="3200" u="none">
          <a:ln>
            <a:noFill/>
          </a:ln>
          <a:solidFill>
            <a:srgbClr val="000000"/>
          </a:solidFill>
          <a:uFill>
            <a:solidFill>
              <a:srgbClr val="000000"/>
            </a:solidFill>
          </a:uFill>
          <a:latin typeface="+mn-lt"/>
          <a:ea typeface="+mn-ea"/>
          <a:cs typeface="+mn-cs"/>
          <a:sym typeface="Arial"/>
        </a:defRPr>
      </a:lvl7pPr>
      <a:lvl8pPr marL="2235200" marR="40639" indent="-365760" algn="l" defTabSz="914400" rtl="0" latinLnBrk="0">
        <a:lnSpc>
          <a:spcPct val="100000"/>
        </a:lnSpc>
        <a:spcBef>
          <a:spcPts val="700"/>
        </a:spcBef>
        <a:spcAft>
          <a:spcPts val="0"/>
        </a:spcAft>
        <a:buClr>
          <a:srgbClr val="D84800"/>
        </a:buClr>
        <a:buSzPct val="100000"/>
        <a:buFont typeface="Wingdings"/>
        <a:buChar char=""/>
        <a:tabLst/>
        <a:defRPr b="0" baseline="0" cap="none" i="0" spc="0" strike="noStrike" sz="3200" u="none">
          <a:ln>
            <a:noFill/>
          </a:ln>
          <a:solidFill>
            <a:srgbClr val="000000"/>
          </a:solidFill>
          <a:uFill>
            <a:solidFill>
              <a:srgbClr val="000000"/>
            </a:solidFill>
          </a:uFill>
          <a:latin typeface="+mn-lt"/>
          <a:ea typeface="+mn-ea"/>
          <a:cs typeface="+mn-cs"/>
          <a:sym typeface="Arial"/>
        </a:defRPr>
      </a:lvl8pPr>
      <a:lvl9pPr marL="2235200" marR="40639" indent="-365760" algn="l" defTabSz="914400" rtl="0" latinLnBrk="0">
        <a:lnSpc>
          <a:spcPct val="100000"/>
        </a:lnSpc>
        <a:spcBef>
          <a:spcPts val="700"/>
        </a:spcBef>
        <a:spcAft>
          <a:spcPts val="0"/>
        </a:spcAft>
        <a:buClr>
          <a:srgbClr val="D84800"/>
        </a:buClr>
        <a:buSzPct val="100000"/>
        <a:buFont typeface="Wingdings"/>
        <a:buChar char=""/>
        <a:tabLst/>
        <a:defRPr b="0" baseline="0" cap="none" i="0" spc="0" strike="noStrike" sz="3200" u="none">
          <a:ln>
            <a:noFill/>
          </a:ln>
          <a:solidFill>
            <a:srgbClr val="000000"/>
          </a:solidFill>
          <a:uFill>
            <a:solidFill>
              <a:srgbClr val="000000"/>
            </a:solidFill>
          </a:uFill>
          <a:latin typeface="+mn-lt"/>
          <a:ea typeface="+mn-ea"/>
          <a:cs typeface="+mn-cs"/>
          <a:sym typeface="Arial"/>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000000"/>
            </a:solidFill>
          </a:uFill>
          <a:latin typeface="+mn-lt"/>
          <a:ea typeface="+mn-ea"/>
          <a:cs typeface="+mn-cs"/>
          <a:sym typeface="Arial Black"/>
        </a:defRPr>
      </a:lvl1pPr>
      <a:lvl2pPr marL="0" marR="0" indent="228600" algn="ctr" defTabSz="584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000000"/>
            </a:solidFill>
          </a:uFill>
          <a:latin typeface="+mn-lt"/>
          <a:ea typeface="+mn-ea"/>
          <a:cs typeface="+mn-cs"/>
          <a:sym typeface="Arial Black"/>
        </a:defRPr>
      </a:lvl2pPr>
      <a:lvl3pPr marL="0" marR="0" indent="457200" algn="ctr" defTabSz="584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000000"/>
            </a:solidFill>
          </a:uFill>
          <a:latin typeface="+mn-lt"/>
          <a:ea typeface="+mn-ea"/>
          <a:cs typeface="+mn-cs"/>
          <a:sym typeface="Arial Black"/>
        </a:defRPr>
      </a:lvl3pPr>
      <a:lvl4pPr marL="0" marR="0" indent="685800" algn="ctr" defTabSz="584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000000"/>
            </a:solidFill>
          </a:uFill>
          <a:latin typeface="+mn-lt"/>
          <a:ea typeface="+mn-ea"/>
          <a:cs typeface="+mn-cs"/>
          <a:sym typeface="Arial Black"/>
        </a:defRPr>
      </a:lvl4pPr>
      <a:lvl5pPr marL="0" marR="0" indent="914400" algn="ctr" defTabSz="584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000000"/>
            </a:solidFill>
          </a:uFill>
          <a:latin typeface="+mn-lt"/>
          <a:ea typeface="+mn-ea"/>
          <a:cs typeface="+mn-cs"/>
          <a:sym typeface="Arial Black"/>
        </a:defRPr>
      </a:lvl5pPr>
      <a:lvl6pPr marL="0" marR="0" indent="1143000" algn="ctr" defTabSz="584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000000"/>
            </a:solidFill>
          </a:uFill>
          <a:latin typeface="+mn-lt"/>
          <a:ea typeface="+mn-ea"/>
          <a:cs typeface="+mn-cs"/>
          <a:sym typeface="Arial Black"/>
        </a:defRPr>
      </a:lvl6pPr>
      <a:lvl7pPr marL="0" marR="0" indent="1371600" algn="ctr" defTabSz="584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000000"/>
            </a:solidFill>
          </a:uFill>
          <a:latin typeface="+mn-lt"/>
          <a:ea typeface="+mn-ea"/>
          <a:cs typeface="+mn-cs"/>
          <a:sym typeface="Arial Black"/>
        </a:defRPr>
      </a:lvl7pPr>
      <a:lvl8pPr marL="0" marR="0" indent="1600200" algn="ctr" defTabSz="584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000000"/>
            </a:solidFill>
          </a:uFill>
          <a:latin typeface="+mn-lt"/>
          <a:ea typeface="+mn-ea"/>
          <a:cs typeface="+mn-cs"/>
          <a:sym typeface="Arial Black"/>
        </a:defRPr>
      </a:lvl8pPr>
      <a:lvl9pPr marL="0" marR="0" indent="1828800" algn="ctr" defTabSz="584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000000"/>
            </a:solidFill>
          </a:uFill>
          <a:latin typeface="+mn-lt"/>
          <a:ea typeface="+mn-ea"/>
          <a:cs typeface="+mn-cs"/>
          <a:sym typeface="Arial Black"/>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mailto:pat@mckeague.com"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1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1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jpeg"/><Relationship Id="rId3" Type="http://schemas.openxmlformats.org/officeDocument/2006/relationships/hyperlink" Target="http://en.wikipedia.org/wiki/Materia_Medica" TargetMode="Externa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video" Target="../media/media3.mov"/><Relationship Id="rId3" Type="http://schemas.microsoft.com/office/2007/relationships/media" Target="../media/media3.mov"/><Relationship Id="rId4" Type="http://schemas.openxmlformats.org/officeDocument/2006/relationships/image" Target="../media/image1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en.wikipedia.org/wiki/Tishrei" TargetMode="External"/><Relationship Id="rId3" Type="http://schemas.openxmlformats.org/officeDocument/2006/relationships/hyperlink" Target="http://en.wikipedia.org/wiki/Anno_Mundi" TargetMode="External"/><Relationship Id="rId4" Type="http://schemas.openxmlformats.org/officeDocument/2006/relationships/image" Target="../media/image1.g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2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24.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 Id="rId3" Type="http://schemas.openxmlformats.org/officeDocument/2006/relationships/image" Target="../media/image29.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4.mov"/><Relationship Id="rId3" Type="http://schemas.microsoft.com/office/2007/relationships/media" Target="../media/media4.mov"/><Relationship Id="rId4" Type="http://schemas.openxmlformats.org/officeDocument/2006/relationships/image" Target="../media/image3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5.mov"/><Relationship Id="rId3" Type="http://schemas.microsoft.com/office/2007/relationships/media" Target="../media/media5.mov"/><Relationship Id="rId4" Type="http://schemas.openxmlformats.org/officeDocument/2006/relationships/image" Target="../media/image35.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8.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308" name="Shape 308"/>
          <p:cNvSpPr/>
          <p:nvPr/>
        </p:nvSpPr>
        <p:spPr>
          <a:xfrm>
            <a:off x="751681" y="284162"/>
            <a:ext cx="7747001" cy="622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ctr" defTabSz="914400">
              <a:buClr>
                <a:srgbClr val="D81E00"/>
              </a:buClr>
              <a:buFont typeface="Arial"/>
              <a:defRPr b="1" sz="3600">
                <a:solidFill>
                  <a:srgbClr val="669C35"/>
                </a:solidFill>
                <a:uFill>
                  <a:solidFill>
                    <a:srgbClr val="669C35"/>
                  </a:solidFill>
                </a:uFill>
                <a:latin typeface="+mn-lt"/>
                <a:ea typeface="+mn-ea"/>
                <a:cs typeface="+mn-cs"/>
                <a:sym typeface="Arial"/>
              </a:defRPr>
            </a:pPr>
            <a:r>
              <a:t> </a:t>
            </a:r>
          </a:p>
          <a:p>
            <a:pPr marL="40639" marR="40639" algn="ctr" defTabSz="914400">
              <a:buClr>
                <a:srgbClr val="D81E00"/>
              </a:buClr>
              <a:buFont typeface="Arial"/>
              <a:defRPr b="1" sz="3600">
                <a:solidFill>
                  <a:srgbClr val="669C35"/>
                </a:solidFill>
                <a:uFill>
                  <a:solidFill>
                    <a:srgbClr val="669C35"/>
                  </a:solidFill>
                </a:uFill>
                <a:latin typeface="+mn-lt"/>
                <a:ea typeface="+mn-ea"/>
                <a:cs typeface="+mn-cs"/>
                <a:sym typeface="Arial"/>
              </a:defRPr>
            </a:pPr>
            <a:r>
              <a:t>Islam and Mathematics:</a:t>
            </a:r>
          </a:p>
          <a:p>
            <a:pPr marL="40639" marR="40639" algn="ctr" defTabSz="914400">
              <a:buClr>
                <a:srgbClr val="D81E00"/>
              </a:buClr>
              <a:buFont typeface="Arial"/>
              <a:defRPr b="1" sz="3600">
                <a:solidFill>
                  <a:srgbClr val="669C35"/>
                </a:solidFill>
                <a:uFill>
                  <a:solidFill>
                    <a:srgbClr val="669C35"/>
                  </a:solidFill>
                </a:uFill>
                <a:latin typeface="+mn-lt"/>
                <a:ea typeface="+mn-ea"/>
                <a:cs typeface="+mn-cs"/>
                <a:sym typeface="Arial"/>
              </a:defRPr>
            </a:pPr>
            <a:r>
              <a:t>A Story of Cooperation and Peace</a:t>
            </a:r>
          </a:p>
          <a:p>
            <a:pPr marL="40639" marR="40639" algn="ctr" defTabSz="914400">
              <a:buClr>
                <a:srgbClr val="000000"/>
              </a:buClr>
              <a:buFont typeface="Arial"/>
              <a:defRPr b="1" sz="3200">
                <a:uFill>
                  <a:solidFill>
                    <a:srgbClr val="000000"/>
                  </a:solidFill>
                </a:uFill>
                <a:latin typeface="+mn-lt"/>
                <a:ea typeface="+mn-ea"/>
                <a:cs typeface="+mn-cs"/>
                <a:sym typeface="Arial"/>
              </a:defRPr>
            </a:pPr>
          </a:p>
          <a:p>
            <a:pPr marL="40639" marR="40639" algn="ctr" defTabSz="914400">
              <a:buClr>
                <a:srgbClr val="000000"/>
              </a:buClr>
              <a:buFont typeface="Arial"/>
              <a:defRPr b="1" sz="3200">
                <a:uFill>
                  <a:solidFill>
                    <a:srgbClr val="000000"/>
                  </a:solidFill>
                </a:uFill>
                <a:latin typeface="+mn-lt"/>
                <a:ea typeface="+mn-ea"/>
                <a:cs typeface="+mn-cs"/>
                <a:sym typeface="Arial"/>
              </a:defRPr>
            </a:pPr>
            <a:r>
              <a:t>Pat McKeague</a:t>
            </a:r>
          </a:p>
          <a:p>
            <a:pPr marL="40639" marR="40639" algn="ctr" defTabSz="914400">
              <a:buClr>
                <a:srgbClr val="000000"/>
              </a:buClr>
              <a:buFont typeface="Arial"/>
              <a:defRPr sz="3200">
                <a:uFill>
                  <a:solidFill>
                    <a:srgbClr val="000000"/>
                  </a:solidFill>
                </a:uFill>
                <a:latin typeface="+mn-lt"/>
                <a:ea typeface="+mn-ea"/>
                <a:cs typeface="+mn-cs"/>
                <a:sym typeface="Arial"/>
              </a:defRPr>
            </a:pPr>
          </a:p>
          <a:p>
            <a:pPr marL="40639" marR="40639" algn="ctr" defTabSz="914400">
              <a:buClr>
                <a:srgbClr val="D81E00"/>
              </a:buClr>
              <a:buFont typeface="Arial"/>
              <a:defRPr b="1" sz="3200">
                <a:solidFill>
                  <a:srgbClr val="D81E00"/>
                </a:solidFill>
                <a:uFill>
                  <a:solidFill>
                    <a:srgbClr val="D81E00"/>
                  </a:solidFill>
                </a:uFill>
                <a:latin typeface="+mn-lt"/>
                <a:ea typeface="+mn-ea"/>
                <a:cs typeface="+mn-cs"/>
                <a:sym typeface="Arial"/>
              </a:defRPr>
            </a:pPr>
            <a:r>
              <a:rPr>
                <a:solidFill>
                  <a:srgbClr val="FF9300"/>
                </a:solidFill>
                <a:uFill>
                  <a:solidFill>
                    <a:srgbClr val="FF9300"/>
                  </a:solidFill>
                </a:uFill>
              </a:rPr>
              <a:t>August 2016 </a:t>
            </a:r>
            <a:r>
              <a:t> </a:t>
            </a:r>
          </a:p>
          <a:p>
            <a:pPr marL="40639" marR="40639" algn="ctr" defTabSz="914400">
              <a:buClr>
                <a:srgbClr val="D81E00"/>
              </a:buClr>
              <a:buFont typeface="Arial"/>
              <a:defRPr b="1" sz="3200">
                <a:solidFill>
                  <a:srgbClr val="D81E00"/>
                </a:solidFill>
                <a:uFill>
                  <a:solidFill>
                    <a:srgbClr val="D81E00"/>
                  </a:solidFill>
                </a:uFill>
                <a:latin typeface="+mn-lt"/>
                <a:ea typeface="+mn-ea"/>
                <a:cs typeface="+mn-cs"/>
                <a:sym typeface="Arial"/>
              </a:defRPr>
            </a:pPr>
          </a:p>
          <a:p>
            <a:pPr marL="40639" marR="40639" algn="ctr" defTabSz="914400">
              <a:buClr>
                <a:srgbClr val="D81E00"/>
              </a:buClr>
              <a:buFont typeface="Arial"/>
              <a:defRPr b="1" sz="3200">
                <a:solidFill>
                  <a:srgbClr val="D81E00"/>
                </a:solidFill>
                <a:uFill>
                  <a:solidFill>
                    <a:srgbClr val="D81E00"/>
                  </a:solidFill>
                </a:uFill>
                <a:latin typeface="+mn-lt"/>
                <a:ea typeface="+mn-ea"/>
                <a:cs typeface="+mn-cs"/>
                <a:sym typeface="Arial"/>
              </a:defRPr>
            </a:pPr>
          </a:p>
          <a:p>
            <a:pPr marL="40639" marR="40639" algn="ctr" defTabSz="914400">
              <a:buClr>
                <a:srgbClr val="000000"/>
              </a:buClr>
              <a:buFont typeface="Arial"/>
              <a:defRPr sz="2400">
                <a:uFill>
                  <a:solidFill>
                    <a:srgbClr val="000000"/>
                  </a:solidFill>
                </a:uFill>
                <a:latin typeface="+mn-lt"/>
                <a:ea typeface="+mn-ea"/>
                <a:cs typeface="+mn-cs"/>
                <a:sym typeface="Arial"/>
              </a:defRPr>
            </a:pPr>
            <a:r>
              <a:rPr b="1"/>
              <a:t>Presentation Slides:  </a:t>
            </a:r>
            <a:r>
              <a:rPr b="1" u="sng">
                <a:solidFill>
                  <a:srgbClr val="0433FF"/>
                </a:solidFill>
                <a:uFill>
                  <a:solidFill>
                    <a:srgbClr val="0433FF"/>
                  </a:solidFill>
                </a:uFill>
                <a:hlinkClick r:id="rId2" invalidUrl="" action="" tgtFrame="" tooltip="" history="1" highlightClick="0" endSnd="0"/>
              </a:rPr>
              <a:t>www.mckeague.com</a:t>
            </a:r>
          </a:p>
          <a:p>
            <a:pPr marL="40639" marR="40639" algn="ctr" defTabSz="914400">
              <a:buClr>
                <a:srgbClr val="000000"/>
              </a:buClr>
              <a:buFont typeface="Arial"/>
              <a:defRPr b="1" sz="2400">
                <a:solidFill>
                  <a:srgbClr val="0056D6"/>
                </a:solidFill>
                <a:uFill>
                  <a:solidFill>
                    <a:srgbClr val="0056D6"/>
                  </a:solidFill>
                </a:uFill>
                <a:latin typeface="+mn-lt"/>
                <a:ea typeface="+mn-ea"/>
                <a:cs typeface="+mn-cs"/>
                <a:sym typeface="Arial"/>
              </a:defRPr>
            </a:pPr>
          </a:p>
          <a:p>
            <a:pPr marL="40639" marR="40639" algn="ctr" defTabSz="914400">
              <a:buClr>
                <a:srgbClr val="000000"/>
              </a:buClr>
              <a:buFont typeface="Arial"/>
              <a:defRPr sz="1800">
                <a:uFill>
                  <a:solidFill>
                    <a:srgbClr val="000000"/>
                  </a:solidFill>
                </a:uFill>
                <a:latin typeface="+mn-lt"/>
                <a:ea typeface="+mn-ea"/>
                <a:cs typeface="+mn-cs"/>
                <a:sym typeface="Arial"/>
              </a:defRPr>
            </a:pPr>
          </a:p>
        </p:txBody>
      </p:sp>
      <p:sp>
        <p:nvSpPr>
          <p:cNvPr id="309" name="Shape 309"/>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358" name="Shape 358"/>
          <p:cNvSpPr/>
          <p:nvPr>
            <p:ph type="title"/>
          </p:nvPr>
        </p:nvSpPr>
        <p:spPr>
          <a:xfrm>
            <a:off x="533400" y="2162175"/>
            <a:ext cx="8229600" cy="1508125"/>
          </a:xfrm>
          <a:prstGeom prst="rect">
            <a:avLst/>
          </a:prstGeom>
        </p:spPr>
        <p:txBody>
          <a:bodyPr/>
          <a:lstStyle/>
          <a:p>
            <a:pPr/>
            <a:r>
              <a:t>The First Day of Class</a:t>
            </a:r>
          </a:p>
        </p:txBody>
      </p:sp>
      <p:sp>
        <p:nvSpPr>
          <p:cNvPr id="359" name="Shape 359"/>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nvSpPr>
        <p:spPr>
          <a:xfrm>
            <a:off x="2120900" y="4706143"/>
            <a:ext cx="4889500" cy="1104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defTabSz="406400">
              <a:lnSpc>
                <a:spcPct val="125000"/>
              </a:lnSpc>
              <a:buClr>
                <a:srgbClr val="008F00"/>
              </a:buClr>
              <a:buFont typeface="Arial"/>
              <a:defRPr b="1" sz="3200">
                <a:solidFill>
                  <a:srgbClr val="008F00"/>
                </a:solidFill>
                <a:uFill>
                  <a:solidFill>
                    <a:srgbClr val="008F00"/>
                  </a:solidFill>
                </a:uFill>
                <a:latin typeface="+mn-lt"/>
                <a:ea typeface="+mn-ea"/>
                <a:cs typeface="+mn-cs"/>
                <a:sym typeface="Arial"/>
              </a:defRPr>
            </a:pPr>
            <a:r>
              <a:t>Sequence of Squares</a:t>
            </a:r>
          </a:p>
          <a:p>
            <a:pPr algn="ctr" defTabSz="406400">
              <a:lnSpc>
                <a:spcPct val="125000"/>
              </a:lnSpc>
              <a:buClr>
                <a:srgbClr val="008F00"/>
              </a:buClr>
              <a:buFont typeface="Arial"/>
              <a:defRPr b="1" sz="3600">
                <a:solidFill>
                  <a:srgbClr val="008F00"/>
                </a:solidFill>
                <a:uFill>
                  <a:solidFill>
                    <a:srgbClr val="008F00"/>
                  </a:solidFill>
                </a:uFill>
                <a:latin typeface="+mn-lt"/>
                <a:ea typeface="+mn-ea"/>
                <a:cs typeface="+mn-cs"/>
                <a:sym typeface="Arial"/>
              </a:defRPr>
            </a:pPr>
            <a:r>
              <a:t>1, 4, 9, 16, . . .</a:t>
            </a:r>
          </a:p>
        </p:txBody>
      </p:sp>
      <p:sp>
        <p:nvSpPr>
          <p:cNvPr id="362" name="Shape 362"/>
          <p:cNvSpPr/>
          <p:nvPr/>
        </p:nvSpPr>
        <p:spPr>
          <a:xfrm>
            <a:off x="2286997" y="571500"/>
            <a:ext cx="4559995" cy="1930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406400">
              <a:lnSpc>
                <a:spcPct val="125000"/>
              </a:lnSpc>
              <a:buClr>
                <a:srgbClr val="FF40FF"/>
              </a:buClr>
              <a:buFont typeface="Arial"/>
              <a:defRPr b="1" sz="3600">
                <a:solidFill>
                  <a:srgbClr val="FF40FF"/>
                </a:solidFill>
                <a:uFill>
                  <a:solidFill>
                    <a:srgbClr val="FF40FF"/>
                  </a:solidFill>
                </a:uFill>
                <a:latin typeface="+mn-lt"/>
                <a:ea typeface="+mn-ea"/>
                <a:cs typeface="+mn-cs"/>
                <a:sym typeface="Arial"/>
              </a:defRPr>
            </a:pPr>
            <a:r>
              <a:t>Number Sequences</a:t>
            </a:r>
          </a:p>
          <a:p>
            <a:pPr algn="ctr" defTabSz="406400">
              <a:lnSpc>
                <a:spcPct val="125000"/>
              </a:lnSpc>
              <a:buClr>
                <a:srgbClr val="FF40FF"/>
              </a:buClr>
              <a:buFont typeface="Arial"/>
              <a:defRPr b="1" sz="3600">
                <a:solidFill>
                  <a:srgbClr val="FF40FF"/>
                </a:solidFill>
                <a:uFill>
                  <a:solidFill>
                    <a:srgbClr val="FF40FF"/>
                  </a:solidFill>
                </a:uFill>
                <a:latin typeface="+mn-lt"/>
                <a:ea typeface="+mn-ea"/>
                <a:cs typeface="+mn-cs"/>
                <a:sym typeface="Arial"/>
              </a:defRPr>
            </a:pPr>
            <a:r>
              <a:t>and</a:t>
            </a:r>
          </a:p>
          <a:p>
            <a:pPr algn="ctr" defTabSz="406400">
              <a:lnSpc>
                <a:spcPct val="125000"/>
              </a:lnSpc>
              <a:buClr>
                <a:srgbClr val="FF40FF"/>
              </a:buClr>
              <a:buFont typeface="Arial"/>
              <a:defRPr b="1" sz="3600">
                <a:solidFill>
                  <a:srgbClr val="FF40FF"/>
                </a:solidFill>
                <a:uFill>
                  <a:solidFill>
                    <a:srgbClr val="FF40FF"/>
                  </a:solidFill>
                </a:uFill>
                <a:latin typeface="+mn-lt"/>
                <a:ea typeface="+mn-ea"/>
                <a:cs typeface="+mn-cs"/>
                <a:sym typeface="Arial"/>
              </a:defRPr>
            </a:pPr>
            <a:r>
              <a:t>Inductive Reasoning</a:t>
            </a:r>
          </a:p>
        </p:txBody>
      </p:sp>
      <p:sp>
        <p:nvSpPr>
          <p:cNvPr id="363" name="Shape 363"/>
          <p:cNvSpPr/>
          <p:nvPr/>
        </p:nvSpPr>
        <p:spPr>
          <a:xfrm>
            <a:off x="1857925" y="3111500"/>
            <a:ext cx="5418138" cy="11811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406400">
              <a:lnSpc>
                <a:spcPct val="125000"/>
              </a:lnSpc>
              <a:buClr>
                <a:srgbClr val="0433FF"/>
              </a:buClr>
              <a:buFont typeface="Arial"/>
              <a:defRPr b="1" sz="3200">
                <a:solidFill>
                  <a:srgbClr val="0433FF"/>
                </a:solidFill>
                <a:uFill>
                  <a:solidFill>
                    <a:srgbClr val="0433FF"/>
                  </a:solidFill>
                </a:uFill>
                <a:latin typeface="+mn-lt"/>
                <a:ea typeface="+mn-ea"/>
                <a:cs typeface="+mn-cs"/>
                <a:sym typeface="Arial"/>
              </a:defRPr>
            </a:pPr>
            <a:r>
              <a:t>Sequence of Odd Numbers</a:t>
            </a:r>
          </a:p>
          <a:p>
            <a:pPr algn="ctr" defTabSz="406400">
              <a:lnSpc>
                <a:spcPct val="125000"/>
              </a:lnSpc>
              <a:buClr>
                <a:srgbClr val="0433FF"/>
              </a:buClr>
              <a:buFont typeface="Arial"/>
              <a:defRPr b="1" sz="3600">
                <a:solidFill>
                  <a:srgbClr val="0433FF"/>
                </a:solidFill>
                <a:uFill>
                  <a:solidFill>
                    <a:srgbClr val="0433FF"/>
                  </a:solidFill>
                </a:uFill>
                <a:latin typeface="+mn-lt"/>
                <a:ea typeface="+mn-ea"/>
                <a:cs typeface="+mn-cs"/>
                <a:sym typeface="Arial"/>
              </a:defRPr>
            </a:pPr>
            <a:r>
              <a:t>1, 3, 5, 7, . . .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lt" backwards="0">
                                    <p:tmAbs val="0"/>
                                  </p:iterate>
                                  <p:childTnLst>
                                    <p:set>
                                      <p:cBhvr>
                                        <p:cTn id="6" fill="hold"/>
                                        <p:tgtEl>
                                          <p:spTgt spid="363"/>
                                        </p:tgtEl>
                                        <p:attrNameLst>
                                          <p:attrName>style.visibility</p:attrName>
                                        </p:attrNameLst>
                                      </p:cBhvr>
                                      <p:to>
                                        <p:strVal val="visible"/>
                                      </p:to>
                                    </p:set>
                                    <p:anim calcmode="lin" valueType="num">
                                      <p:cBhvr>
                                        <p:cTn id="7" dur="1500" fill="hold"/>
                                        <p:tgtEl>
                                          <p:spTgt spid="363"/>
                                        </p:tgtEl>
                                        <p:attrNameLst>
                                          <p:attrName>ppt_x</p:attrName>
                                        </p:attrNameLst>
                                      </p:cBhvr>
                                      <p:tavLst>
                                        <p:tav tm="0">
                                          <p:val>
                                            <p:strVal val="1+#ppt_w/2"/>
                                          </p:val>
                                        </p:tav>
                                        <p:tav tm="100000">
                                          <p:val>
                                            <p:strVal val="#ppt_x"/>
                                          </p:val>
                                        </p:tav>
                                      </p:tavLst>
                                    </p:anim>
                                    <p:anim calcmode="lin" valueType="num">
                                      <p:cBhvr>
                                        <p:cTn id="8" dur="1500" fill="hold"/>
                                        <p:tgtEl>
                                          <p:spTgt spid="3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lt" backwards="0">
                                    <p:tmAbs val="0"/>
                                  </p:iterate>
                                  <p:childTnLst>
                                    <p:set>
                                      <p:cBhvr>
                                        <p:cTn id="12" fill="hold"/>
                                        <p:tgtEl>
                                          <p:spTgt spid="361"/>
                                        </p:tgtEl>
                                        <p:attrNameLst>
                                          <p:attrName>style.visibility</p:attrName>
                                        </p:attrNameLst>
                                      </p:cBhvr>
                                      <p:to>
                                        <p:strVal val="visible"/>
                                      </p:to>
                                    </p:set>
                                    <p:anim calcmode="lin" valueType="num">
                                      <p:cBhvr>
                                        <p:cTn id="13" dur="1500" fill="hold"/>
                                        <p:tgtEl>
                                          <p:spTgt spid="361"/>
                                        </p:tgtEl>
                                        <p:attrNameLst>
                                          <p:attrName>ppt_x</p:attrName>
                                        </p:attrNameLst>
                                      </p:cBhvr>
                                      <p:tavLst>
                                        <p:tav tm="0">
                                          <p:val>
                                            <p:strVal val="1+#ppt_w/2"/>
                                          </p:val>
                                        </p:tav>
                                        <p:tav tm="100000">
                                          <p:val>
                                            <p:strVal val="#ppt_x"/>
                                          </p:val>
                                        </p:tav>
                                      </p:tavLst>
                                    </p:anim>
                                    <p:anim calcmode="lin" valueType="num">
                                      <p:cBhvr>
                                        <p:cTn id="14" dur="1500" fill="hold"/>
                                        <p:tgtEl>
                                          <p:spTgt spid="3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1" grpId="2"/>
      <p:bldP build="whole" bldLvl="1" animBg="1" rev="0" advAuto="0" spid="363"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Shape 367"/>
          <p:cNvSpPr/>
          <p:nvPr/>
        </p:nvSpPr>
        <p:spPr>
          <a:xfrm>
            <a:off x="190500" y="1871364"/>
            <a:ext cx="5651500" cy="368994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406400">
              <a:lnSpc>
                <a:spcPct val="125000"/>
              </a:lnSpc>
              <a:buClr>
                <a:srgbClr val="AB4979"/>
              </a:buClr>
              <a:buFont typeface="Arial"/>
              <a:defRPr sz="2800">
                <a:latin typeface="+mj-lt"/>
                <a:ea typeface="+mj-ea"/>
                <a:cs typeface="+mj-cs"/>
                <a:sym typeface="Gill Sans"/>
              </a:defRPr>
            </a:pPr>
            <a:r>
              <a:rPr b="1" sz="3200">
                <a:solidFill>
                  <a:srgbClr val="AB4979"/>
                </a:solidFill>
                <a:uFill>
                  <a:solidFill>
                    <a:srgbClr val="AB4979"/>
                  </a:solidFill>
                </a:uFill>
                <a:latin typeface="+mn-lt"/>
                <a:ea typeface="+mn-ea"/>
                <a:cs typeface="+mn-cs"/>
                <a:sym typeface="Arial"/>
              </a:rPr>
              <a:t>  </a:t>
            </a:r>
            <a:r>
              <a:rPr b="1" sz="3200">
                <a:solidFill>
                  <a:srgbClr val="0433FF"/>
                </a:solidFill>
                <a:uFill>
                  <a:solidFill>
                    <a:srgbClr val="0433FF"/>
                  </a:solidFill>
                </a:uFill>
                <a:latin typeface="Helvetica"/>
                <a:ea typeface="Helvetica"/>
                <a:cs typeface="Helvetica"/>
                <a:sym typeface="Helvetica"/>
              </a:rPr>
              <a:t>	                      </a:t>
            </a:r>
            <a:r>
              <a:rPr b="1" sz="3200">
                <a:solidFill>
                  <a:srgbClr val="D81E00"/>
                </a:solidFill>
                <a:uFill>
                  <a:solidFill>
                    <a:srgbClr val="D81E00"/>
                  </a:solidFill>
                </a:uFill>
                <a:latin typeface="Helvetica"/>
                <a:ea typeface="Helvetica"/>
                <a:cs typeface="Helvetica"/>
                <a:sym typeface="Helvetica"/>
              </a:rPr>
              <a:t>1  =  1  = 1</a:t>
            </a:r>
            <a:r>
              <a:rPr b="1" baseline="29999" sz="3200">
                <a:solidFill>
                  <a:srgbClr val="D81E00"/>
                </a:solidFill>
                <a:uFill>
                  <a:solidFill>
                    <a:srgbClr val="D81E00"/>
                  </a:solidFill>
                </a:uFill>
                <a:latin typeface="Helvetica"/>
                <a:ea typeface="Helvetica"/>
                <a:cs typeface="Helvetica"/>
                <a:sym typeface="Helvetica"/>
              </a:rPr>
              <a:t>2</a:t>
            </a:r>
            <a:r>
              <a:rPr b="1" sz="3200">
                <a:solidFill>
                  <a:srgbClr val="D81E00"/>
                </a:solidFill>
                <a:uFill>
                  <a:solidFill>
                    <a:srgbClr val="D81E00"/>
                  </a:solidFill>
                </a:uFill>
                <a:latin typeface="Helvetica"/>
                <a:ea typeface="Helvetica"/>
                <a:cs typeface="Helvetica"/>
                <a:sym typeface="Helvetica"/>
              </a:rPr>
              <a:t> </a:t>
            </a:r>
            <a:endParaRPr b="1" sz="3200">
              <a:solidFill>
                <a:srgbClr val="D81E00"/>
              </a:solidFill>
              <a:uFill>
                <a:solidFill>
                  <a:srgbClr val="D81E00"/>
                </a:solidFill>
              </a:uFill>
              <a:latin typeface="Helvetica"/>
              <a:ea typeface="Helvetica"/>
              <a:cs typeface="Helvetica"/>
              <a:sym typeface="Helvetica"/>
            </a:endParaRPr>
          </a:p>
          <a:p>
            <a:pPr algn="ctr" defTabSz="406400">
              <a:lnSpc>
                <a:spcPct val="125000"/>
              </a:lnSpc>
              <a:buClr>
                <a:srgbClr val="D81E00"/>
              </a:buClr>
              <a:buFont typeface="Arial"/>
              <a:defRPr sz="2800">
                <a:latin typeface="+mj-lt"/>
                <a:ea typeface="+mj-ea"/>
                <a:cs typeface="+mj-cs"/>
                <a:sym typeface="Gill Sans"/>
              </a:defRPr>
            </a:pPr>
            <a:r>
              <a:rPr b="1" sz="3200">
                <a:solidFill>
                  <a:srgbClr val="D81E00"/>
                </a:solidFill>
                <a:uFill>
                  <a:solidFill>
                    <a:srgbClr val="D81E00"/>
                  </a:solidFill>
                </a:uFill>
                <a:latin typeface="Helvetica"/>
                <a:ea typeface="Helvetica"/>
                <a:cs typeface="Helvetica"/>
                <a:sym typeface="Helvetica"/>
              </a:rPr>
              <a:t>	                  1 + 3  =  4  = 2</a:t>
            </a:r>
            <a:r>
              <a:rPr b="1" baseline="29999" sz="3200">
                <a:solidFill>
                  <a:srgbClr val="D81E00"/>
                </a:solidFill>
                <a:uFill>
                  <a:solidFill>
                    <a:srgbClr val="D81E00"/>
                  </a:solidFill>
                </a:uFill>
                <a:latin typeface="Helvetica"/>
                <a:ea typeface="Helvetica"/>
                <a:cs typeface="Helvetica"/>
                <a:sym typeface="Helvetica"/>
              </a:rPr>
              <a:t>2</a:t>
            </a:r>
            <a:endParaRPr b="1" baseline="29999" sz="3200">
              <a:solidFill>
                <a:srgbClr val="D81E00"/>
              </a:solidFill>
              <a:uFill>
                <a:solidFill>
                  <a:srgbClr val="D81E00"/>
                </a:solidFill>
              </a:uFill>
              <a:latin typeface="Helvetica"/>
              <a:ea typeface="Helvetica"/>
              <a:cs typeface="Helvetica"/>
              <a:sym typeface="Helvetica"/>
            </a:endParaRPr>
          </a:p>
          <a:p>
            <a:pPr algn="ctr" defTabSz="406400">
              <a:lnSpc>
                <a:spcPct val="125000"/>
              </a:lnSpc>
              <a:buClr>
                <a:srgbClr val="D81E00"/>
              </a:buClr>
              <a:buFont typeface="Arial"/>
              <a:defRPr sz="2800">
                <a:latin typeface="+mj-lt"/>
                <a:ea typeface="+mj-ea"/>
                <a:cs typeface="+mj-cs"/>
                <a:sym typeface="Gill Sans"/>
              </a:defRPr>
            </a:pPr>
            <a:r>
              <a:rPr b="1" sz="3200">
                <a:solidFill>
                  <a:srgbClr val="D81E00"/>
                </a:solidFill>
                <a:uFill>
                  <a:solidFill>
                    <a:srgbClr val="D81E00"/>
                  </a:solidFill>
                </a:uFill>
                <a:latin typeface="Helvetica"/>
                <a:ea typeface="Helvetica"/>
                <a:cs typeface="Helvetica"/>
                <a:sym typeface="Helvetica"/>
              </a:rPr>
              <a:t>	            1 + 3 + 5  =  9  = 3</a:t>
            </a:r>
            <a:r>
              <a:rPr b="1" baseline="29999" sz="3200">
                <a:solidFill>
                  <a:srgbClr val="D81E00"/>
                </a:solidFill>
                <a:uFill>
                  <a:solidFill>
                    <a:srgbClr val="D81E00"/>
                  </a:solidFill>
                </a:uFill>
                <a:latin typeface="Helvetica"/>
                <a:ea typeface="Helvetica"/>
                <a:cs typeface="Helvetica"/>
                <a:sym typeface="Helvetica"/>
              </a:rPr>
              <a:t>2</a:t>
            </a:r>
            <a:r>
              <a:rPr b="1" sz="3200">
                <a:solidFill>
                  <a:srgbClr val="D81E00"/>
                </a:solidFill>
                <a:uFill>
                  <a:solidFill>
                    <a:srgbClr val="D81E00"/>
                  </a:solidFill>
                </a:uFill>
                <a:latin typeface="Helvetica"/>
                <a:ea typeface="Helvetica"/>
                <a:cs typeface="Helvetica"/>
                <a:sym typeface="Helvetica"/>
              </a:rPr>
              <a:t>    </a:t>
            </a:r>
            <a:endParaRPr b="1" sz="3200">
              <a:solidFill>
                <a:srgbClr val="D81E00"/>
              </a:solidFill>
              <a:uFill>
                <a:solidFill>
                  <a:srgbClr val="D81E00"/>
                </a:solidFill>
              </a:uFill>
              <a:latin typeface="Helvetica"/>
              <a:ea typeface="Helvetica"/>
              <a:cs typeface="Helvetica"/>
              <a:sym typeface="Helvetica"/>
            </a:endParaRPr>
          </a:p>
          <a:p>
            <a:pPr algn="ctr" defTabSz="406400">
              <a:lnSpc>
                <a:spcPct val="125000"/>
              </a:lnSpc>
              <a:buClr>
                <a:srgbClr val="D81E00"/>
              </a:buClr>
              <a:buFont typeface="Arial"/>
              <a:defRPr sz="2800">
                <a:latin typeface="+mj-lt"/>
                <a:ea typeface="+mj-ea"/>
                <a:cs typeface="+mj-cs"/>
                <a:sym typeface="Gill Sans"/>
              </a:defRPr>
            </a:pPr>
            <a:r>
              <a:rPr b="1" sz="3200">
                <a:solidFill>
                  <a:srgbClr val="D81E00"/>
                </a:solidFill>
                <a:uFill>
                  <a:solidFill>
                    <a:srgbClr val="D81E00"/>
                  </a:solidFill>
                </a:uFill>
                <a:latin typeface="Helvetica"/>
                <a:ea typeface="Helvetica"/>
                <a:cs typeface="Helvetica"/>
                <a:sym typeface="Helvetica"/>
              </a:rPr>
              <a:t>       1 + 3 + 5 + 7  = 16 = 4</a:t>
            </a:r>
            <a:r>
              <a:rPr b="1" baseline="29999" sz="3200">
                <a:solidFill>
                  <a:srgbClr val="D81E00"/>
                </a:solidFill>
                <a:uFill>
                  <a:solidFill>
                    <a:srgbClr val="D81E00"/>
                  </a:solidFill>
                </a:uFill>
                <a:latin typeface="Helvetica"/>
                <a:ea typeface="Helvetica"/>
                <a:cs typeface="Helvetica"/>
                <a:sym typeface="Helvetica"/>
              </a:rPr>
              <a:t>2</a:t>
            </a:r>
            <a:r>
              <a:rPr b="1" sz="3200">
                <a:solidFill>
                  <a:srgbClr val="D81E00"/>
                </a:solidFill>
                <a:uFill>
                  <a:solidFill>
                    <a:srgbClr val="D81E00"/>
                  </a:solidFill>
                </a:uFill>
                <a:latin typeface="Helvetica"/>
                <a:ea typeface="Helvetica"/>
                <a:cs typeface="Helvetica"/>
                <a:sym typeface="Helvetica"/>
              </a:rPr>
              <a:t>  </a:t>
            </a:r>
            <a:endParaRPr b="1" sz="3200">
              <a:solidFill>
                <a:srgbClr val="D81E00"/>
              </a:solidFill>
              <a:uFill>
                <a:solidFill>
                  <a:srgbClr val="D81E00"/>
                </a:solidFill>
              </a:uFill>
              <a:latin typeface="Helvetica"/>
              <a:ea typeface="Helvetica"/>
              <a:cs typeface="Helvetica"/>
              <a:sym typeface="Helvetica"/>
            </a:endParaRPr>
          </a:p>
          <a:p>
            <a:pPr algn="ctr" defTabSz="406400">
              <a:lnSpc>
                <a:spcPct val="125000"/>
              </a:lnSpc>
              <a:buClr>
                <a:srgbClr val="D81E00"/>
              </a:buClr>
              <a:buFont typeface="Arial"/>
              <a:defRPr sz="2800">
                <a:latin typeface="+mj-lt"/>
                <a:ea typeface="+mj-ea"/>
                <a:cs typeface="+mj-cs"/>
                <a:sym typeface="Gill Sans"/>
              </a:defRPr>
            </a:pPr>
            <a:r>
              <a:rPr b="1" sz="3200">
                <a:solidFill>
                  <a:srgbClr val="D81E00"/>
                </a:solidFill>
                <a:uFill>
                  <a:solidFill>
                    <a:srgbClr val="D81E00"/>
                  </a:solidFill>
                </a:uFill>
                <a:latin typeface="Helvetica"/>
                <a:ea typeface="Helvetica"/>
                <a:cs typeface="Helvetica"/>
                <a:sym typeface="Helvetica"/>
              </a:rPr>
              <a:t> 1 + 3 + 5 + 7 + 9  =  25 = 5</a:t>
            </a:r>
            <a:r>
              <a:rPr b="1" baseline="29999" sz="3200">
                <a:solidFill>
                  <a:srgbClr val="D81E00"/>
                </a:solidFill>
                <a:uFill>
                  <a:solidFill>
                    <a:srgbClr val="D81E00"/>
                  </a:solidFill>
                </a:uFill>
                <a:latin typeface="Helvetica"/>
                <a:ea typeface="Helvetica"/>
                <a:cs typeface="Helvetica"/>
                <a:sym typeface="Helvetica"/>
              </a:rPr>
              <a:t>2</a:t>
            </a:r>
            <a:r>
              <a:rPr b="1" sz="2000">
                <a:solidFill>
                  <a:srgbClr val="0433FF"/>
                </a:solidFill>
                <a:uFill>
                  <a:solidFill>
                    <a:srgbClr val="0433FF"/>
                  </a:solidFill>
                </a:uFill>
                <a:latin typeface="+mn-lt"/>
                <a:ea typeface="+mn-ea"/>
                <a:cs typeface="+mn-cs"/>
                <a:sym typeface="Arial"/>
              </a:rPr>
              <a:t>  </a:t>
            </a:r>
            <a:endParaRPr b="1" sz="2000">
              <a:solidFill>
                <a:srgbClr val="0433FF"/>
              </a:solidFill>
              <a:uFill>
                <a:solidFill>
                  <a:srgbClr val="0433FF"/>
                </a:solidFill>
              </a:uFill>
              <a:latin typeface="+mn-lt"/>
              <a:ea typeface="+mn-ea"/>
              <a:cs typeface="+mn-cs"/>
              <a:sym typeface="Arial"/>
            </a:endParaRPr>
          </a:p>
          <a:p>
            <a:pPr algn="ctr" defTabSz="406400">
              <a:buClr>
                <a:srgbClr val="000000"/>
              </a:buClr>
              <a:buFont typeface="Arial"/>
              <a:defRPr sz="2000">
                <a:latin typeface="+mj-lt"/>
                <a:ea typeface="+mj-ea"/>
                <a:cs typeface="+mj-cs"/>
                <a:sym typeface="Gill Sans"/>
              </a:defRPr>
            </a:pPr>
            <a:br>
              <a:rPr b="1">
                <a:solidFill>
                  <a:srgbClr val="0433FF"/>
                </a:solidFill>
                <a:uFill>
                  <a:solidFill>
                    <a:srgbClr val="0433FF"/>
                  </a:solidFill>
                </a:uFill>
                <a:latin typeface="+mn-lt"/>
                <a:ea typeface="+mn-ea"/>
                <a:cs typeface="+mn-cs"/>
                <a:sym typeface="Arial"/>
              </a:rPr>
            </a:br>
          </a:p>
        </p:txBody>
      </p:sp>
      <p:pic>
        <p:nvPicPr>
          <p:cNvPr id="368" name="BookSquares4.jpg"/>
          <p:cNvPicPr>
            <a:picLocks noChangeAspect="0"/>
          </p:cNvPicPr>
          <p:nvPr/>
        </p:nvPicPr>
        <p:blipFill>
          <a:blip r:embed="rId3">
            <a:extLst/>
          </a:blip>
          <a:stretch>
            <a:fillRect/>
          </a:stretch>
        </p:blipFill>
        <p:spPr>
          <a:xfrm>
            <a:off x="6172200" y="685800"/>
            <a:ext cx="2768600" cy="4213427"/>
          </a:xfrm>
          <a:prstGeom prst="rect">
            <a:avLst/>
          </a:prstGeom>
          <a:ln w="12700">
            <a:miter lim="400000"/>
          </a:ln>
        </p:spPr>
      </p:pic>
      <p:sp>
        <p:nvSpPr>
          <p:cNvPr id="369" name="Shape 369"/>
          <p:cNvSpPr/>
          <p:nvPr/>
        </p:nvSpPr>
        <p:spPr>
          <a:xfrm>
            <a:off x="337232" y="685800"/>
            <a:ext cx="5554266" cy="1651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406400">
              <a:lnSpc>
                <a:spcPct val="125000"/>
              </a:lnSpc>
              <a:buClr>
                <a:srgbClr val="AB4979"/>
              </a:buClr>
              <a:buFont typeface="Arial"/>
              <a:defRPr sz="2800">
                <a:latin typeface="+mj-lt"/>
                <a:ea typeface="+mj-ea"/>
                <a:cs typeface="+mj-cs"/>
                <a:sym typeface="Gill Sans"/>
              </a:defRPr>
            </a:pPr>
            <a:r>
              <a:rPr b="1" sz="3200">
                <a:solidFill>
                  <a:srgbClr val="7A4300"/>
                </a:solidFill>
                <a:uFill>
                  <a:solidFill>
                    <a:srgbClr val="7A4300"/>
                  </a:solidFill>
                </a:uFill>
                <a:latin typeface="+mn-lt"/>
                <a:ea typeface="+mn-ea"/>
                <a:cs typeface="+mn-cs"/>
                <a:sym typeface="Arial"/>
              </a:rPr>
              <a:t>  Odds:      1,  3,  5,  7, . . .     </a:t>
            </a:r>
            <a:endParaRPr b="1" sz="3200">
              <a:solidFill>
                <a:srgbClr val="7A4300"/>
              </a:solidFill>
              <a:uFill>
                <a:solidFill>
                  <a:srgbClr val="7A4300"/>
                </a:solidFill>
              </a:uFill>
              <a:latin typeface="+mn-lt"/>
              <a:ea typeface="+mn-ea"/>
              <a:cs typeface="+mn-cs"/>
              <a:sym typeface="Arial"/>
            </a:endParaRPr>
          </a:p>
          <a:p>
            <a:pPr algn="ctr" defTabSz="406400">
              <a:lnSpc>
                <a:spcPct val="125000"/>
              </a:lnSpc>
              <a:buClr>
                <a:srgbClr val="7A4300"/>
              </a:buClr>
              <a:buFont typeface="Arial"/>
              <a:defRPr b="1" sz="3200">
                <a:solidFill>
                  <a:srgbClr val="7A4300"/>
                </a:solidFill>
                <a:uFill>
                  <a:solidFill>
                    <a:srgbClr val="7A4300"/>
                  </a:solidFill>
                </a:uFill>
                <a:latin typeface="+mn-lt"/>
                <a:ea typeface="+mn-ea"/>
                <a:cs typeface="+mn-cs"/>
                <a:sym typeface="Arial"/>
              </a:defRPr>
            </a:pPr>
            <a:r>
              <a:t>    Squares: 1,  4,  9,  16, . . .</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367">
                                            <p:bg/>
                                          </p:spTgt>
                                        </p:tgtEl>
                                        <p:attrNameLst>
                                          <p:attrName>style.visibility</p:attrName>
                                        </p:attrNameLst>
                                      </p:cBhvr>
                                      <p:to>
                                        <p:strVal val="visible"/>
                                      </p:to>
                                    </p:set>
                                    <p:anim calcmode="lin" valueType="num">
                                      <p:cBhvr>
                                        <p:cTn id="7" dur="500" fill="hold"/>
                                        <p:tgtEl>
                                          <p:spTgt spid="367">
                                            <p:bg/>
                                          </p:spTgt>
                                        </p:tgtEl>
                                        <p:attrNameLst>
                                          <p:attrName>ppt_w</p:attrName>
                                        </p:attrNameLst>
                                      </p:cBhvr>
                                      <p:tavLst>
                                        <p:tav tm="0" fmla="#ppt_w*sin(2.5*pi*$)">
                                          <p:val>
                                            <p:fltVal val="0"/>
                                          </p:val>
                                        </p:tav>
                                        <p:tav tm="100000">
                                          <p:val>
                                            <p:fltVal val="1"/>
                                          </p:val>
                                        </p:tav>
                                      </p:tavLst>
                                    </p:anim>
                                    <p:anim calcmode="lin" valueType="num">
                                      <p:cBhvr>
                                        <p:cTn id="8" dur="500" fill="hold"/>
                                        <p:tgtEl>
                                          <p:spTgt spid="367">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367">
                                            <p:txEl>
                                              <p:pRg st="0" end="0"/>
                                            </p:txEl>
                                          </p:spTgt>
                                        </p:tgtEl>
                                        <p:attrNameLst>
                                          <p:attrName>style.visibility</p:attrName>
                                        </p:attrNameLst>
                                      </p:cBhvr>
                                      <p:to>
                                        <p:strVal val="visible"/>
                                      </p:to>
                                    </p:set>
                                    <p:animEffect filter="fade" transition="in">
                                      <p:cBhvr>
                                        <p:cTn id="11" dur="500" fill="hold"/>
                                        <p:tgtEl>
                                          <p:spTgt spid="367">
                                            <p:txEl>
                                              <p:pRg st="0" end="0"/>
                                            </p:txEl>
                                          </p:spTgt>
                                        </p:tgtEl>
                                      </p:cBhvr>
                                    </p:animEffect>
                                    <p:anim calcmode="lin" valueType="num">
                                      <p:cBhvr>
                                        <p:cTn id="12" dur="500" fill="hold"/>
                                        <p:tgtEl>
                                          <p:spTgt spid="367">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3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367">
                                            <p:txEl>
                                              <p:pRg st="1" end="1"/>
                                            </p:txEl>
                                          </p:spTgt>
                                        </p:tgtEl>
                                        <p:attrNameLst>
                                          <p:attrName>style.visibility</p:attrName>
                                        </p:attrNameLst>
                                      </p:cBhvr>
                                      <p:to>
                                        <p:strVal val="visible"/>
                                      </p:to>
                                    </p:set>
                                    <p:animEffect filter="fade" transition="in">
                                      <p:cBhvr>
                                        <p:cTn id="18" dur="500" fill="hold"/>
                                        <p:tgtEl>
                                          <p:spTgt spid="367">
                                            <p:txEl>
                                              <p:pRg st="1" end="1"/>
                                            </p:txEl>
                                          </p:spTgt>
                                        </p:tgtEl>
                                      </p:cBhvr>
                                    </p:animEffect>
                                    <p:anim calcmode="lin" valueType="num">
                                      <p:cBhvr>
                                        <p:cTn id="19" dur="500" fill="hold"/>
                                        <p:tgtEl>
                                          <p:spTgt spid="367">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36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367">
                                            <p:txEl>
                                              <p:pRg st="2" end="2"/>
                                            </p:txEl>
                                          </p:spTgt>
                                        </p:tgtEl>
                                        <p:attrNameLst>
                                          <p:attrName>style.visibility</p:attrName>
                                        </p:attrNameLst>
                                      </p:cBhvr>
                                      <p:to>
                                        <p:strVal val="visible"/>
                                      </p:to>
                                    </p:set>
                                    <p:animEffect filter="fade" transition="in">
                                      <p:cBhvr>
                                        <p:cTn id="25" dur="500" fill="hold"/>
                                        <p:tgtEl>
                                          <p:spTgt spid="367">
                                            <p:txEl>
                                              <p:pRg st="2" end="2"/>
                                            </p:txEl>
                                          </p:spTgt>
                                        </p:tgtEl>
                                      </p:cBhvr>
                                    </p:animEffect>
                                    <p:anim calcmode="lin" valueType="num">
                                      <p:cBhvr>
                                        <p:cTn id="26" dur="500" fill="hold"/>
                                        <p:tgtEl>
                                          <p:spTgt spid="367">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36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0" presetID="19" grpId="1" fill="hold">
                                  <p:stCondLst>
                                    <p:cond delay="0"/>
                                  </p:stCondLst>
                                  <p:iterate type="el" backwards="0">
                                    <p:tmAbs val="0"/>
                                  </p:iterate>
                                  <p:childTnLst>
                                    <p:set>
                                      <p:cBhvr>
                                        <p:cTn id="31" fill="hold"/>
                                        <p:tgtEl>
                                          <p:spTgt spid="367">
                                            <p:txEl>
                                              <p:pRg st="3" end="3"/>
                                            </p:txEl>
                                          </p:spTgt>
                                        </p:tgtEl>
                                        <p:attrNameLst>
                                          <p:attrName>style.visibility</p:attrName>
                                        </p:attrNameLst>
                                      </p:cBhvr>
                                      <p:to>
                                        <p:strVal val="visible"/>
                                      </p:to>
                                    </p:set>
                                    <p:animEffect filter="fade" transition="in">
                                      <p:cBhvr>
                                        <p:cTn id="32" dur="500" fill="hold"/>
                                        <p:tgtEl>
                                          <p:spTgt spid="367">
                                            <p:txEl>
                                              <p:pRg st="3" end="3"/>
                                            </p:txEl>
                                          </p:spTgt>
                                        </p:tgtEl>
                                      </p:cBhvr>
                                    </p:animEffect>
                                    <p:anim calcmode="lin" valueType="num">
                                      <p:cBhvr>
                                        <p:cTn id="33" dur="500" fill="hold"/>
                                        <p:tgtEl>
                                          <p:spTgt spid="367">
                                            <p:txEl>
                                              <p:pRg st="3" end="3"/>
                                            </p:txEl>
                                          </p:spTgt>
                                        </p:tgtEl>
                                        <p:attrNameLst>
                                          <p:attrName>ppt_w</p:attrName>
                                        </p:attrNameLst>
                                      </p:cBhvr>
                                      <p:tavLst>
                                        <p:tav tm="0" fmla="#ppt_w*sin(2.5*pi*$)">
                                          <p:val>
                                            <p:fltVal val="0"/>
                                          </p:val>
                                        </p:tav>
                                        <p:tav tm="100000">
                                          <p:val>
                                            <p:fltVal val="1"/>
                                          </p:val>
                                        </p:tav>
                                      </p:tavLst>
                                    </p:anim>
                                    <p:anim calcmode="lin" valueType="num">
                                      <p:cBhvr>
                                        <p:cTn id="34" dur="500" fill="hold"/>
                                        <p:tgtEl>
                                          <p:spTgt spid="36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0" presetID="19" grpId="1" fill="hold">
                                  <p:stCondLst>
                                    <p:cond delay="0"/>
                                  </p:stCondLst>
                                  <p:iterate type="el" backwards="0">
                                    <p:tmAbs val="0"/>
                                  </p:iterate>
                                  <p:childTnLst>
                                    <p:set>
                                      <p:cBhvr>
                                        <p:cTn id="38" fill="hold"/>
                                        <p:tgtEl>
                                          <p:spTgt spid="367">
                                            <p:txEl>
                                              <p:pRg st="4" end="4"/>
                                            </p:txEl>
                                          </p:spTgt>
                                        </p:tgtEl>
                                        <p:attrNameLst>
                                          <p:attrName>style.visibility</p:attrName>
                                        </p:attrNameLst>
                                      </p:cBhvr>
                                      <p:to>
                                        <p:strVal val="visible"/>
                                      </p:to>
                                    </p:set>
                                    <p:animEffect filter="fade" transition="in">
                                      <p:cBhvr>
                                        <p:cTn id="39" dur="500" fill="hold"/>
                                        <p:tgtEl>
                                          <p:spTgt spid="367">
                                            <p:txEl>
                                              <p:pRg st="4" end="4"/>
                                            </p:txEl>
                                          </p:spTgt>
                                        </p:tgtEl>
                                      </p:cBhvr>
                                    </p:animEffect>
                                    <p:anim calcmode="lin" valueType="num">
                                      <p:cBhvr>
                                        <p:cTn id="40" dur="500" fill="hold"/>
                                        <p:tgtEl>
                                          <p:spTgt spid="367">
                                            <p:txEl>
                                              <p:pRg st="4" end="4"/>
                                            </p:txEl>
                                          </p:spTgt>
                                        </p:tgtEl>
                                        <p:attrNameLst>
                                          <p:attrName>ppt_w</p:attrName>
                                        </p:attrNameLst>
                                      </p:cBhvr>
                                      <p:tavLst>
                                        <p:tav tm="0" fmla="#ppt_w*sin(2.5*pi*$)">
                                          <p:val>
                                            <p:fltVal val="0"/>
                                          </p:val>
                                        </p:tav>
                                        <p:tav tm="100000">
                                          <p:val>
                                            <p:fltVal val="1"/>
                                          </p:val>
                                        </p:tav>
                                      </p:tavLst>
                                    </p:anim>
                                    <p:anim calcmode="lin" valueType="num">
                                      <p:cBhvr>
                                        <p:cTn id="41" dur="500" fill="hold"/>
                                        <p:tgtEl>
                                          <p:spTgt spid="36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nvSpPr>
        <p:spPr>
          <a:xfrm>
            <a:off x="393700" y="1473200"/>
            <a:ext cx="5956300" cy="454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R="457200">
              <a:defRPr sz="2400">
                <a:latin typeface="Times New Roman"/>
                <a:ea typeface="Times New Roman"/>
                <a:cs typeface="Times New Roman"/>
                <a:sym typeface="Times New Roman"/>
              </a:defRPr>
            </a:pPr>
            <a:r>
              <a:rPr b="1">
                <a:solidFill>
                  <a:srgbClr val="008F00"/>
                </a:solidFill>
              </a:rPr>
              <a:t>Introduction</a:t>
            </a:r>
            <a:r>
              <a:rPr b="1"/>
              <a:t> </a:t>
            </a:r>
            <a:r>
              <a:rPr b="1" sz="2000"/>
              <a:t> </a:t>
            </a:r>
            <a:r>
              <a:t>I thought about the origin of all square numbers and discovered that they arise out of the increasing sequence of odd numbers; for the unity is a square and from it is made the first square, namely 1; to this unity is added 3, making the second square, namely 4, with root 2; if to the sum is added the third odd number, namely 5, the third square is created, namely 9, with root 3; and thus sums of consecutive odd numbers and a sequence of squares always arise together in order.</a:t>
            </a:r>
          </a:p>
        </p:txBody>
      </p:sp>
      <p:pic>
        <p:nvPicPr>
          <p:cNvPr id="374" name="BookSquares4.jpg"/>
          <p:cNvPicPr>
            <a:picLocks noChangeAspect="0"/>
          </p:cNvPicPr>
          <p:nvPr/>
        </p:nvPicPr>
        <p:blipFill>
          <a:blip r:embed="rId2">
            <a:extLst/>
          </a:blip>
          <a:srcRect l="0" t="0" r="0" b="0"/>
          <a:stretch>
            <a:fillRect/>
          </a:stretch>
        </p:blipFill>
        <p:spPr>
          <a:xfrm>
            <a:off x="6350003" y="1651000"/>
            <a:ext cx="2324097" cy="3537855"/>
          </a:xfrm>
          <a:prstGeom prst="rect">
            <a:avLst/>
          </a:prstGeom>
          <a:ln w="12700">
            <a:miter lim="400000"/>
          </a:ln>
        </p:spPr>
      </p:pic>
      <p:sp>
        <p:nvSpPr>
          <p:cNvPr id="375" name="Shape 375"/>
          <p:cNvSpPr/>
          <p:nvPr/>
        </p:nvSpPr>
        <p:spPr>
          <a:xfrm>
            <a:off x="395560" y="653516"/>
            <a:ext cx="6352010" cy="47096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defRPr b="1" sz="2800">
                <a:solidFill>
                  <a:srgbClr val="0056D6"/>
                </a:solidFill>
                <a:latin typeface="+mn-lt"/>
                <a:ea typeface="+mn-ea"/>
                <a:cs typeface="+mn-cs"/>
                <a:sym typeface="Arial"/>
              </a:defRPr>
            </a:lvl1pPr>
          </a:lstStyle>
          <a:p>
            <a:pPr/>
            <a:r>
              <a:t>Building Squares from Odd Numbers</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7" name="droppedImage.png"/>
          <p:cNvPicPr>
            <a:picLocks noChangeAspect="1"/>
          </p:cNvPicPr>
          <p:nvPr/>
        </p:nvPicPr>
        <p:blipFill>
          <a:blip r:embed="rId2">
            <a:extLst/>
          </a:blip>
          <a:stretch>
            <a:fillRect/>
          </a:stretch>
        </p:blipFill>
        <p:spPr>
          <a:xfrm>
            <a:off x="1117600" y="406400"/>
            <a:ext cx="6954092" cy="3797300"/>
          </a:xfrm>
          <a:prstGeom prst="rect">
            <a:avLst/>
          </a:prstGeom>
          <a:ln w="12700">
            <a:miter lim="400000"/>
          </a:ln>
        </p:spPr>
      </p:pic>
      <p:sp>
        <p:nvSpPr>
          <p:cNvPr id="378" name="Shape 378"/>
          <p:cNvSpPr/>
          <p:nvPr/>
        </p:nvSpPr>
        <p:spPr>
          <a:xfrm>
            <a:off x="1041400" y="4686300"/>
            <a:ext cx="75184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b="1" sz="2400">
                <a:latin typeface="Times"/>
                <a:ea typeface="Times"/>
                <a:cs typeface="Times"/>
                <a:sym typeface="Times"/>
              </a:defRPr>
            </a:pPr>
            <a:r>
              <a:t>Tony Tasset</a:t>
            </a:r>
          </a:p>
          <a:p>
            <a:pPr>
              <a:defRPr b="1" i="1" sz="2400">
                <a:latin typeface="Times"/>
                <a:ea typeface="Times"/>
                <a:cs typeface="Times"/>
                <a:sym typeface="Times"/>
              </a:defRPr>
            </a:pPr>
            <a:r>
              <a:t>Button Progression</a:t>
            </a:r>
            <a:r>
              <a:rPr i="0"/>
              <a:t>, 1986</a:t>
            </a:r>
            <a:endParaRPr i="0"/>
          </a:p>
          <a:p>
            <a:pPr>
              <a:defRPr b="1" i="1" sz="2400">
                <a:latin typeface="Times"/>
                <a:ea typeface="Times"/>
                <a:cs typeface="Times"/>
                <a:sym typeface="Times"/>
              </a:defRPr>
            </a:pPr>
            <a:endParaRPr i="0"/>
          </a:p>
          <a:p>
            <a:pPr>
              <a:lnSpc>
                <a:spcPts val="5000"/>
              </a:lnSpc>
              <a:spcBef>
                <a:spcPts val="1400"/>
              </a:spcBef>
              <a:defRPr b="1" sz="2400">
                <a:latin typeface="Times"/>
                <a:ea typeface="Times"/>
                <a:cs typeface="Times"/>
                <a:sym typeface="Times"/>
              </a:defRPr>
            </a:pPr>
            <a:r>
              <a:t>This Will Have Been: Art, Love &amp; Politics in the 1980s</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nvSpPr>
        <p:spPr>
          <a:xfrm>
            <a:off x="850900" y="1674018"/>
            <a:ext cx="5575300"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406400">
              <a:buClr>
                <a:srgbClr val="000000"/>
              </a:buClr>
              <a:buFont typeface="Arial"/>
              <a:defRPr sz="3200">
                <a:solidFill>
                  <a:srgbClr val="535353"/>
                </a:solidFill>
                <a:latin typeface="+mn-lt"/>
                <a:ea typeface="+mn-ea"/>
                <a:cs typeface="+mn-cs"/>
                <a:sym typeface="Arial"/>
              </a:defRPr>
            </a:lvl1pPr>
          </a:lstStyle>
          <a:p>
            <a:pPr/>
            <a:r>
              <a:t>1,  1,  2,  3,  5,  8,  . . .</a:t>
            </a:r>
          </a:p>
        </p:txBody>
      </p:sp>
      <p:pic>
        <p:nvPicPr>
          <p:cNvPr id="381" name="image.png"/>
          <p:cNvPicPr>
            <a:picLocks noChangeAspect="0"/>
          </p:cNvPicPr>
          <p:nvPr/>
        </p:nvPicPr>
        <p:blipFill>
          <a:blip r:embed="rId2">
            <a:extLst/>
          </a:blip>
          <a:stretch>
            <a:fillRect/>
          </a:stretch>
        </p:blipFill>
        <p:spPr>
          <a:xfrm>
            <a:off x="6318250" y="609600"/>
            <a:ext cx="2405063" cy="3200400"/>
          </a:xfrm>
          <a:prstGeom prst="rect">
            <a:avLst/>
          </a:prstGeom>
          <a:ln w="12700">
            <a:miter lim="400000"/>
          </a:ln>
        </p:spPr>
      </p:pic>
      <p:sp>
        <p:nvSpPr>
          <p:cNvPr id="382" name="Shape 382"/>
          <p:cNvSpPr/>
          <p:nvPr/>
        </p:nvSpPr>
        <p:spPr>
          <a:xfrm>
            <a:off x="560764" y="704316"/>
            <a:ext cx="4244381" cy="94086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buClr>
                <a:srgbClr val="AB4500"/>
              </a:buClr>
              <a:buFont typeface="Arial"/>
              <a:defRPr b="1" sz="3200">
                <a:solidFill>
                  <a:srgbClr val="AB4500"/>
                </a:solidFill>
                <a:uFill>
                  <a:solidFill>
                    <a:srgbClr val="AB4500"/>
                  </a:solidFill>
                </a:uFill>
                <a:latin typeface="+mn-lt"/>
                <a:ea typeface="+mn-ea"/>
                <a:cs typeface="+mn-cs"/>
                <a:sym typeface="Arial"/>
              </a:defRPr>
            </a:lvl1pPr>
          </a:lstStyle>
          <a:p>
            <a:pPr/>
            <a:r>
              <a:t>Fibonacci Sequence </a:t>
            </a:r>
          </a:p>
        </p:txBody>
      </p:sp>
      <p:sp>
        <p:nvSpPr>
          <p:cNvPr id="383" name="Shape 383"/>
          <p:cNvSpPr/>
          <p:nvPr/>
        </p:nvSpPr>
        <p:spPr>
          <a:xfrm>
            <a:off x="620315" y="3238500"/>
            <a:ext cx="5270501" cy="170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06400">
              <a:defRPr sz="2800">
                <a:solidFill>
                  <a:srgbClr val="535353"/>
                </a:solidFill>
                <a:latin typeface="Gill Sans Light"/>
                <a:ea typeface="Gill Sans Light"/>
                <a:cs typeface="Gill Sans Light"/>
                <a:sym typeface="Gill Sans Light"/>
              </a:defRPr>
            </a:pPr>
            <a:r>
              <a:rPr b="1">
                <a:solidFill>
                  <a:srgbClr val="AB0C55"/>
                </a:solidFill>
                <a:latin typeface="+mn-lt"/>
                <a:ea typeface="+mn-ea"/>
                <a:cs typeface="+mn-cs"/>
                <a:sym typeface="Arial"/>
              </a:rPr>
              <a:t>Application</a:t>
            </a:r>
            <a:r>
              <a:t>  </a:t>
            </a:r>
            <a:r>
              <a:rPr>
                <a:latin typeface="+mn-lt"/>
                <a:ea typeface="+mn-ea"/>
                <a:cs typeface="+mn-cs"/>
                <a:sym typeface="Arial"/>
              </a:rPr>
              <a:t>The number of bees in the family tree of a male honey bee.</a:t>
            </a:r>
            <a:endParaRPr>
              <a:latin typeface="+mn-lt"/>
              <a:ea typeface="+mn-ea"/>
              <a:cs typeface="+mn-cs"/>
              <a:sym typeface="Arial"/>
            </a:endParaRP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0" grpId="1"/>
      <p:bldP build="whole" bldLvl="1" animBg="1" rev="0" advAuto="0" spid="383"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5" name="HoneyBee.png"/>
          <p:cNvPicPr>
            <a:picLocks noChangeAspect="0"/>
          </p:cNvPicPr>
          <p:nvPr/>
        </p:nvPicPr>
        <p:blipFill>
          <a:blip r:embed="rId2">
            <a:extLst/>
          </a:blip>
          <a:srcRect l="14106" t="8555" r="20062" b="0"/>
          <a:stretch>
            <a:fillRect/>
          </a:stretch>
        </p:blipFill>
        <p:spPr>
          <a:xfrm>
            <a:off x="1219200" y="990600"/>
            <a:ext cx="6380163" cy="5638800"/>
          </a:xfrm>
          <a:prstGeom prst="rect">
            <a:avLst/>
          </a:prstGeom>
          <a:ln w="12700">
            <a:miter lim="400000"/>
          </a:ln>
        </p:spPr>
      </p:pic>
      <p:sp>
        <p:nvSpPr>
          <p:cNvPr id="386" name="Shape 386"/>
          <p:cNvSpPr/>
          <p:nvPr/>
        </p:nvSpPr>
        <p:spPr>
          <a:xfrm>
            <a:off x="228600" y="622300"/>
            <a:ext cx="3822700" cy="1473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06400">
              <a:buClr>
                <a:srgbClr val="EB9A00"/>
              </a:buClr>
              <a:buFont typeface="Arial"/>
              <a:defRPr sz="2800">
                <a:solidFill>
                  <a:srgbClr val="535353"/>
                </a:solidFill>
                <a:latin typeface="+mn-lt"/>
                <a:ea typeface="+mn-ea"/>
                <a:cs typeface="+mn-cs"/>
                <a:sym typeface="Arial"/>
              </a:defRPr>
            </a:pPr>
            <a:r>
              <a:rPr b="1" sz="3200">
                <a:solidFill>
                  <a:srgbClr val="EB9A00"/>
                </a:solidFill>
                <a:uFill>
                  <a:solidFill>
                    <a:srgbClr val="EB9A00"/>
                  </a:solidFill>
                </a:uFill>
              </a:rPr>
              <a:t>Application:</a:t>
            </a:r>
            <a:r>
              <a:rPr sz="3200"/>
              <a:t>  The family tree of a male honey bee.  </a:t>
            </a:r>
          </a:p>
        </p:txBody>
      </p:sp>
      <p:sp>
        <p:nvSpPr>
          <p:cNvPr id="387" name="Shape 387"/>
          <p:cNvSpPr/>
          <p:nvPr/>
        </p:nvSpPr>
        <p:spPr>
          <a:xfrm>
            <a:off x="4038600" y="1219200"/>
            <a:ext cx="3429000" cy="1588"/>
          </a:xfrm>
          <a:prstGeom prst="line">
            <a:avLst/>
          </a:prstGeom>
          <a:ln w="25400">
            <a:solidFill>
              <a:srgbClr val="FFD300"/>
            </a:solidFill>
            <a:tailEnd type="triangle"/>
          </a:ln>
        </p:spPr>
        <p:txBody>
          <a:bodyPr lIns="38100" tIns="38100" rIns="38100" bIns="38100" anchor="ctr"/>
          <a:lstStyle/>
          <a:p>
            <a:pPr algn="ctr" defTabSz="406400">
              <a:defRPr sz="2400">
                <a:solidFill>
                  <a:srgbClr val="FFFFFF"/>
                </a:solidFill>
                <a:latin typeface="Gill Sans Light"/>
                <a:ea typeface="Gill Sans Light"/>
                <a:cs typeface="Gill Sans Light"/>
                <a:sym typeface="Gill Sans Light"/>
              </a:defRPr>
            </a:pPr>
          </a:p>
        </p:txBody>
      </p:sp>
      <p:sp>
        <p:nvSpPr>
          <p:cNvPr id="388" name="Shape 388"/>
          <p:cNvSpPr/>
          <p:nvPr/>
        </p:nvSpPr>
        <p:spPr>
          <a:xfrm>
            <a:off x="4038600" y="2286000"/>
            <a:ext cx="3505200" cy="1588"/>
          </a:xfrm>
          <a:prstGeom prst="line">
            <a:avLst/>
          </a:prstGeom>
          <a:ln w="25400">
            <a:solidFill>
              <a:srgbClr val="FFD300"/>
            </a:solidFill>
            <a:tailEnd type="triangle"/>
          </a:ln>
        </p:spPr>
        <p:txBody>
          <a:bodyPr lIns="38100" tIns="38100" rIns="38100" bIns="38100" anchor="ctr"/>
          <a:lstStyle/>
          <a:p>
            <a:pPr algn="ctr" defTabSz="406400">
              <a:defRPr sz="2400">
                <a:solidFill>
                  <a:srgbClr val="FFFFFF"/>
                </a:solidFill>
                <a:latin typeface="Gill Sans Light"/>
                <a:ea typeface="Gill Sans Light"/>
                <a:cs typeface="Gill Sans Light"/>
                <a:sym typeface="Gill Sans Light"/>
              </a:defRPr>
            </a:pPr>
          </a:p>
        </p:txBody>
      </p:sp>
      <p:sp>
        <p:nvSpPr>
          <p:cNvPr id="389" name="Shape 389"/>
          <p:cNvSpPr/>
          <p:nvPr/>
        </p:nvSpPr>
        <p:spPr>
          <a:xfrm>
            <a:off x="2819400" y="3200400"/>
            <a:ext cx="4724400" cy="1588"/>
          </a:xfrm>
          <a:prstGeom prst="line">
            <a:avLst/>
          </a:prstGeom>
          <a:ln w="25400">
            <a:solidFill>
              <a:srgbClr val="FFD300"/>
            </a:solidFill>
            <a:tailEnd type="triangle"/>
          </a:ln>
        </p:spPr>
        <p:txBody>
          <a:bodyPr lIns="38100" tIns="38100" rIns="38100" bIns="38100" anchor="ctr"/>
          <a:lstStyle/>
          <a:p>
            <a:pPr algn="ctr" defTabSz="406400">
              <a:defRPr sz="2400">
                <a:solidFill>
                  <a:srgbClr val="FFFFFF"/>
                </a:solidFill>
                <a:latin typeface="Gill Sans Light"/>
                <a:ea typeface="Gill Sans Light"/>
                <a:cs typeface="Gill Sans Light"/>
                <a:sym typeface="Gill Sans Light"/>
              </a:defRPr>
            </a:pPr>
          </a:p>
        </p:txBody>
      </p:sp>
      <p:sp>
        <p:nvSpPr>
          <p:cNvPr id="390" name="Shape 390"/>
          <p:cNvSpPr/>
          <p:nvPr/>
        </p:nvSpPr>
        <p:spPr>
          <a:xfrm>
            <a:off x="2133600" y="4343400"/>
            <a:ext cx="5486400" cy="1588"/>
          </a:xfrm>
          <a:prstGeom prst="line">
            <a:avLst/>
          </a:prstGeom>
          <a:ln w="25400">
            <a:solidFill>
              <a:srgbClr val="FFD300"/>
            </a:solidFill>
            <a:tailEnd type="triangle"/>
          </a:ln>
        </p:spPr>
        <p:txBody>
          <a:bodyPr lIns="38100" tIns="38100" rIns="38100" bIns="38100" anchor="ctr"/>
          <a:lstStyle/>
          <a:p>
            <a:pPr algn="ctr" defTabSz="406400">
              <a:defRPr sz="2400">
                <a:solidFill>
                  <a:srgbClr val="FFFFFF"/>
                </a:solidFill>
                <a:latin typeface="Gill Sans Light"/>
                <a:ea typeface="Gill Sans Light"/>
                <a:cs typeface="Gill Sans Light"/>
                <a:sym typeface="Gill Sans Light"/>
              </a:defRPr>
            </a:pPr>
          </a:p>
        </p:txBody>
      </p:sp>
      <p:sp>
        <p:nvSpPr>
          <p:cNvPr id="391" name="Shape 391"/>
          <p:cNvSpPr/>
          <p:nvPr/>
        </p:nvSpPr>
        <p:spPr>
          <a:xfrm>
            <a:off x="1447800" y="5257800"/>
            <a:ext cx="6172200" cy="1588"/>
          </a:xfrm>
          <a:prstGeom prst="line">
            <a:avLst/>
          </a:prstGeom>
          <a:ln w="25400">
            <a:solidFill>
              <a:srgbClr val="FFD300"/>
            </a:solidFill>
            <a:tailEnd type="triangle"/>
          </a:ln>
        </p:spPr>
        <p:txBody>
          <a:bodyPr lIns="38100" tIns="38100" rIns="38100" bIns="38100" anchor="ctr"/>
          <a:lstStyle/>
          <a:p>
            <a:pPr algn="ctr" defTabSz="406400">
              <a:defRPr sz="2400">
                <a:solidFill>
                  <a:srgbClr val="FFFFFF"/>
                </a:solidFill>
                <a:latin typeface="Gill Sans Light"/>
                <a:ea typeface="Gill Sans Light"/>
                <a:cs typeface="Gill Sans Light"/>
                <a:sym typeface="Gill Sans Light"/>
              </a:defRPr>
            </a:pPr>
          </a:p>
        </p:txBody>
      </p:sp>
      <p:sp>
        <p:nvSpPr>
          <p:cNvPr id="392" name="Shape 392"/>
          <p:cNvSpPr/>
          <p:nvPr/>
        </p:nvSpPr>
        <p:spPr>
          <a:xfrm>
            <a:off x="1143000" y="6248400"/>
            <a:ext cx="6553200" cy="76200"/>
          </a:xfrm>
          <a:prstGeom prst="line">
            <a:avLst/>
          </a:prstGeom>
          <a:ln w="25400">
            <a:solidFill>
              <a:srgbClr val="FFD300"/>
            </a:solidFill>
            <a:tailEnd type="triangle"/>
          </a:ln>
        </p:spPr>
        <p:txBody>
          <a:bodyPr lIns="38100" tIns="38100" rIns="38100" bIns="38100" anchor="ctr"/>
          <a:lstStyle/>
          <a:p>
            <a:pPr algn="ctr" defTabSz="406400">
              <a:defRPr sz="2400">
                <a:solidFill>
                  <a:srgbClr val="FFFFFF"/>
                </a:solidFill>
                <a:latin typeface="Gill Sans Light"/>
                <a:ea typeface="Gill Sans Light"/>
                <a:cs typeface="Gill Sans Light"/>
                <a:sym typeface="Gill Sans Light"/>
              </a:defRPr>
            </a:pPr>
          </a:p>
        </p:txBody>
      </p:sp>
      <p:sp>
        <p:nvSpPr>
          <p:cNvPr id="393" name="Shape 393"/>
          <p:cNvSpPr/>
          <p:nvPr/>
        </p:nvSpPr>
        <p:spPr>
          <a:xfrm>
            <a:off x="7772400" y="914400"/>
            <a:ext cx="546100" cy="59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406400">
              <a:buClr>
                <a:srgbClr val="000000"/>
              </a:buClr>
              <a:buFont typeface="Arial"/>
              <a:defRPr sz="3600">
                <a:solidFill>
                  <a:srgbClr val="535353"/>
                </a:solidFill>
                <a:latin typeface="+mn-lt"/>
                <a:ea typeface="+mn-ea"/>
                <a:cs typeface="+mn-cs"/>
                <a:sym typeface="Arial"/>
              </a:defRPr>
            </a:lvl1pPr>
          </a:lstStyle>
          <a:p>
            <a:pPr/>
            <a:r>
              <a:t>1</a:t>
            </a:r>
          </a:p>
        </p:txBody>
      </p:sp>
      <p:sp>
        <p:nvSpPr>
          <p:cNvPr id="394" name="Shape 394"/>
          <p:cNvSpPr/>
          <p:nvPr/>
        </p:nvSpPr>
        <p:spPr>
          <a:xfrm>
            <a:off x="7772400" y="1993900"/>
            <a:ext cx="546100" cy="59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406400">
              <a:buClr>
                <a:srgbClr val="000000"/>
              </a:buClr>
              <a:buFont typeface="Arial"/>
              <a:defRPr sz="3600">
                <a:solidFill>
                  <a:srgbClr val="535353"/>
                </a:solidFill>
                <a:latin typeface="+mn-lt"/>
                <a:ea typeface="+mn-ea"/>
                <a:cs typeface="+mn-cs"/>
                <a:sym typeface="Arial"/>
              </a:defRPr>
            </a:lvl1pPr>
          </a:lstStyle>
          <a:p>
            <a:pPr/>
            <a:r>
              <a:t>1</a:t>
            </a:r>
          </a:p>
        </p:txBody>
      </p:sp>
      <p:sp>
        <p:nvSpPr>
          <p:cNvPr id="395" name="Shape 395"/>
          <p:cNvSpPr/>
          <p:nvPr/>
        </p:nvSpPr>
        <p:spPr>
          <a:xfrm>
            <a:off x="7772400" y="2908300"/>
            <a:ext cx="546100" cy="59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406400">
              <a:buClr>
                <a:srgbClr val="000000"/>
              </a:buClr>
              <a:buFont typeface="Arial"/>
              <a:defRPr sz="3600">
                <a:solidFill>
                  <a:srgbClr val="535353"/>
                </a:solidFill>
                <a:latin typeface="+mn-lt"/>
                <a:ea typeface="+mn-ea"/>
                <a:cs typeface="+mn-cs"/>
                <a:sym typeface="Arial"/>
              </a:defRPr>
            </a:lvl1pPr>
          </a:lstStyle>
          <a:p>
            <a:pPr/>
            <a:r>
              <a:t>2</a:t>
            </a:r>
          </a:p>
        </p:txBody>
      </p:sp>
      <p:sp>
        <p:nvSpPr>
          <p:cNvPr id="396" name="Shape 396"/>
          <p:cNvSpPr/>
          <p:nvPr/>
        </p:nvSpPr>
        <p:spPr>
          <a:xfrm>
            <a:off x="7772400" y="4051300"/>
            <a:ext cx="546100" cy="59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406400">
              <a:buClr>
                <a:srgbClr val="000000"/>
              </a:buClr>
              <a:buFont typeface="Arial"/>
              <a:defRPr sz="3600">
                <a:solidFill>
                  <a:srgbClr val="535353"/>
                </a:solidFill>
                <a:latin typeface="+mn-lt"/>
                <a:ea typeface="+mn-ea"/>
                <a:cs typeface="+mn-cs"/>
                <a:sym typeface="Arial"/>
              </a:defRPr>
            </a:lvl1pPr>
          </a:lstStyle>
          <a:p>
            <a:pPr/>
            <a:r>
              <a:t>3</a:t>
            </a:r>
          </a:p>
        </p:txBody>
      </p:sp>
      <p:sp>
        <p:nvSpPr>
          <p:cNvPr id="397" name="Shape 397"/>
          <p:cNvSpPr/>
          <p:nvPr/>
        </p:nvSpPr>
        <p:spPr>
          <a:xfrm>
            <a:off x="7772400" y="4965700"/>
            <a:ext cx="546100" cy="59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406400">
              <a:buClr>
                <a:srgbClr val="000000"/>
              </a:buClr>
              <a:buFont typeface="Arial"/>
              <a:defRPr sz="3600">
                <a:solidFill>
                  <a:srgbClr val="535353"/>
                </a:solidFill>
                <a:latin typeface="+mn-lt"/>
                <a:ea typeface="+mn-ea"/>
                <a:cs typeface="+mn-cs"/>
                <a:sym typeface="Arial"/>
              </a:defRPr>
            </a:lvl1pPr>
          </a:lstStyle>
          <a:p>
            <a:pPr/>
            <a:r>
              <a:t>5</a:t>
            </a:r>
          </a:p>
        </p:txBody>
      </p:sp>
      <p:sp>
        <p:nvSpPr>
          <p:cNvPr id="398" name="Shape 398"/>
          <p:cNvSpPr/>
          <p:nvPr/>
        </p:nvSpPr>
        <p:spPr>
          <a:xfrm>
            <a:off x="7772400" y="5930900"/>
            <a:ext cx="546100" cy="59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406400">
              <a:buClr>
                <a:srgbClr val="000000"/>
              </a:buClr>
              <a:buFont typeface="Arial"/>
              <a:defRPr sz="3600">
                <a:solidFill>
                  <a:srgbClr val="535353"/>
                </a:solidFill>
                <a:latin typeface="+mn-lt"/>
                <a:ea typeface="+mn-ea"/>
                <a:cs typeface="+mn-cs"/>
                <a:sym typeface="Arial"/>
              </a:defRPr>
            </a:lvl1pPr>
          </a:lstStyle>
          <a:p>
            <a:pPr/>
            <a:r>
              <a:t>8</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385"/>
                                        </p:tgtEl>
                                        <p:attrNameLst>
                                          <p:attrName>style.visibility</p:attrName>
                                        </p:attrNameLst>
                                      </p:cBhvr>
                                      <p:to>
                                        <p:strVal val="visible"/>
                                      </p:to>
                                    </p:set>
                                    <p:animEffect filter="wipe(up)" transition="in">
                                      <p:cBhvr>
                                        <p:cTn id="7" dur="3000"/>
                                        <p:tgtEl>
                                          <p:spTgt spid="38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87"/>
                                        </p:tgtEl>
                                        <p:attrNameLst>
                                          <p:attrName>style.visibility</p:attrName>
                                        </p:attrNameLst>
                                      </p:cBhvr>
                                      <p:to>
                                        <p:strVal val="visible"/>
                                      </p:to>
                                    </p:set>
                                    <p:animEffect filter="wipe(left)" transition="in">
                                      <p:cBhvr>
                                        <p:cTn id="12" dur="1000"/>
                                        <p:tgtEl>
                                          <p:spTgt spid="387"/>
                                        </p:tgtEl>
                                      </p:cBhvr>
                                    </p:animEffect>
                                  </p:childTnLst>
                                </p:cTn>
                              </p:par>
                            </p:childTnLst>
                          </p:cTn>
                        </p:par>
                        <p:par>
                          <p:cTn id="13" fill="hold">
                            <p:stCondLst>
                              <p:cond delay="1000"/>
                            </p:stCondLst>
                            <p:childTnLst>
                              <p:par>
                                <p:cTn id="14" presetClass="entr" nodeType="afterEffect" presetSubtype="0" presetID="1" grpId="3" fill="hold">
                                  <p:stCondLst>
                                    <p:cond delay="0"/>
                                  </p:stCondLst>
                                  <p:iterate type="el" backwards="0">
                                    <p:tmAbs val="0"/>
                                  </p:iterate>
                                  <p:childTnLst>
                                    <p:set>
                                      <p:cBhvr>
                                        <p:cTn id="15" fill="hold"/>
                                        <p:tgtEl>
                                          <p:spTgt spid="39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4" fill="hold">
                                  <p:stCondLst>
                                    <p:cond delay="0"/>
                                  </p:stCondLst>
                                  <p:iterate type="el" backwards="0">
                                    <p:tmAbs val="0"/>
                                  </p:iterate>
                                  <p:childTnLst>
                                    <p:set>
                                      <p:cBhvr>
                                        <p:cTn id="19" fill="hold"/>
                                        <p:tgtEl>
                                          <p:spTgt spid="388"/>
                                        </p:tgtEl>
                                        <p:attrNameLst>
                                          <p:attrName>style.visibility</p:attrName>
                                        </p:attrNameLst>
                                      </p:cBhvr>
                                      <p:to>
                                        <p:strVal val="visible"/>
                                      </p:to>
                                    </p:set>
                                    <p:animEffect filter="wipe(left)" transition="in">
                                      <p:cBhvr>
                                        <p:cTn id="20" dur="1000"/>
                                        <p:tgtEl>
                                          <p:spTgt spid="388"/>
                                        </p:tgtEl>
                                      </p:cBhvr>
                                    </p:animEffect>
                                  </p:childTnLst>
                                </p:cTn>
                              </p:par>
                            </p:childTnLst>
                          </p:cTn>
                        </p:par>
                        <p:par>
                          <p:cTn id="21" fill="hold">
                            <p:stCondLst>
                              <p:cond delay="1000"/>
                            </p:stCondLst>
                            <p:childTnLst>
                              <p:par>
                                <p:cTn id="22" presetClass="entr" nodeType="afterEffect" presetSubtype="0" presetID="1" grpId="5" fill="hold">
                                  <p:stCondLst>
                                    <p:cond delay="0"/>
                                  </p:stCondLst>
                                  <p:iterate type="el" backwards="0">
                                    <p:tmAbs val="0"/>
                                  </p:iterate>
                                  <p:childTnLst>
                                    <p:set>
                                      <p:cBhvr>
                                        <p:cTn id="23" fill="hold"/>
                                        <p:tgtEl>
                                          <p:spTgt spid="394"/>
                                        </p:tgtEl>
                                        <p:attrNameLst>
                                          <p:attrName>style.visibility</p:attrName>
                                        </p:attrNameLst>
                                      </p:cBhvr>
                                      <p:to>
                                        <p:strVal val="visible"/>
                                      </p:to>
                                    </p:set>
                                  </p:childTnLst>
                                </p:cTn>
                              </p:par>
                            </p:childTnLst>
                          </p:cTn>
                        </p:par>
                        <p:par>
                          <p:cTn id="24" fill="hold">
                            <p:stCondLst>
                              <p:cond delay="1000"/>
                            </p:stCondLst>
                            <p:childTnLst>
                              <p:par>
                                <p:cTn id="25" presetClass="entr" nodeType="afterEffect" presetSubtype="8" presetID="22" grpId="6" fill="hold">
                                  <p:stCondLst>
                                    <p:cond delay="0"/>
                                  </p:stCondLst>
                                  <p:iterate type="el" backwards="0">
                                    <p:tmAbs val="0"/>
                                  </p:iterate>
                                  <p:childTnLst>
                                    <p:set>
                                      <p:cBhvr>
                                        <p:cTn id="26" fill="hold"/>
                                        <p:tgtEl>
                                          <p:spTgt spid="389"/>
                                        </p:tgtEl>
                                        <p:attrNameLst>
                                          <p:attrName>style.visibility</p:attrName>
                                        </p:attrNameLst>
                                      </p:cBhvr>
                                      <p:to>
                                        <p:strVal val="visible"/>
                                      </p:to>
                                    </p:set>
                                    <p:animEffect filter="wipe(left)" transition="in">
                                      <p:cBhvr>
                                        <p:cTn id="27" dur="1000"/>
                                        <p:tgtEl>
                                          <p:spTgt spid="389"/>
                                        </p:tgtEl>
                                      </p:cBhvr>
                                    </p:animEffect>
                                  </p:childTnLst>
                                </p:cTn>
                              </p:par>
                            </p:childTnLst>
                          </p:cTn>
                        </p:par>
                        <p:par>
                          <p:cTn id="28" fill="hold">
                            <p:stCondLst>
                              <p:cond delay="2000"/>
                            </p:stCondLst>
                            <p:childTnLst>
                              <p:par>
                                <p:cTn id="29" presetClass="entr" nodeType="afterEffect" presetSubtype="0" presetID="1" grpId="7" fill="hold">
                                  <p:stCondLst>
                                    <p:cond delay="0"/>
                                  </p:stCondLst>
                                  <p:iterate type="el" backwards="0">
                                    <p:tmAbs val="0"/>
                                  </p:iterate>
                                  <p:childTnLst>
                                    <p:set>
                                      <p:cBhvr>
                                        <p:cTn id="30" fill="hold"/>
                                        <p:tgtEl>
                                          <p:spTgt spid="395"/>
                                        </p:tgtEl>
                                        <p:attrNameLst>
                                          <p:attrName>style.visibility</p:attrName>
                                        </p:attrNameLst>
                                      </p:cBhvr>
                                      <p:to>
                                        <p:strVal val="visible"/>
                                      </p:to>
                                    </p:set>
                                  </p:childTnLst>
                                </p:cTn>
                              </p:par>
                            </p:childTnLst>
                          </p:cTn>
                        </p:par>
                        <p:par>
                          <p:cTn id="31" fill="hold">
                            <p:stCondLst>
                              <p:cond delay="2000"/>
                            </p:stCondLst>
                            <p:childTnLst>
                              <p:par>
                                <p:cTn id="32" presetClass="entr" nodeType="afterEffect" presetSubtype="8" presetID="22" grpId="8" fill="hold">
                                  <p:stCondLst>
                                    <p:cond delay="0"/>
                                  </p:stCondLst>
                                  <p:iterate type="el" backwards="0">
                                    <p:tmAbs val="0"/>
                                  </p:iterate>
                                  <p:childTnLst>
                                    <p:set>
                                      <p:cBhvr>
                                        <p:cTn id="33" fill="hold"/>
                                        <p:tgtEl>
                                          <p:spTgt spid="390"/>
                                        </p:tgtEl>
                                        <p:attrNameLst>
                                          <p:attrName>style.visibility</p:attrName>
                                        </p:attrNameLst>
                                      </p:cBhvr>
                                      <p:to>
                                        <p:strVal val="visible"/>
                                      </p:to>
                                    </p:set>
                                    <p:animEffect filter="wipe(left)" transition="in">
                                      <p:cBhvr>
                                        <p:cTn id="34" dur="1000"/>
                                        <p:tgtEl>
                                          <p:spTgt spid="390"/>
                                        </p:tgtEl>
                                      </p:cBhvr>
                                    </p:animEffect>
                                  </p:childTnLst>
                                </p:cTn>
                              </p:par>
                            </p:childTnLst>
                          </p:cTn>
                        </p:par>
                        <p:par>
                          <p:cTn id="35" fill="hold">
                            <p:stCondLst>
                              <p:cond delay="3000"/>
                            </p:stCondLst>
                            <p:childTnLst>
                              <p:par>
                                <p:cTn id="36" presetClass="entr" nodeType="afterEffect" presetSubtype="0" presetID="1" grpId="9" fill="hold">
                                  <p:stCondLst>
                                    <p:cond delay="0"/>
                                  </p:stCondLst>
                                  <p:iterate type="el" backwards="0">
                                    <p:tmAbs val="0"/>
                                  </p:iterate>
                                  <p:childTnLst>
                                    <p:set>
                                      <p:cBhvr>
                                        <p:cTn id="37" fill="hold"/>
                                        <p:tgtEl>
                                          <p:spTgt spid="396"/>
                                        </p:tgtEl>
                                        <p:attrNameLst>
                                          <p:attrName>style.visibility</p:attrName>
                                        </p:attrNameLst>
                                      </p:cBhvr>
                                      <p:to>
                                        <p:strVal val="visible"/>
                                      </p:to>
                                    </p:set>
                                  </p:childTnLst>
                                </p:cTn>
                              </p:par>
                            </p:childTnLst>
                          </p:cTn>
                        </p:par>
                        <p:par>
                          <p:cTn id="38" fill="hold">
                            <p:stCondLst>
                              <p:cond delay="3000"/>
                            </p:stCondLst>
                            <p:childTnLst>
                              <p:par>
                                <p:cTn id="39" presetClass="entr" nodeType="afterEffect" presetSubtype="8" presetID="22" grpId="10" fill="hold">
                                  <p:stCondLst>
                                    <p:cond delay="0"/>
                                  </p:stCondLst>
                                  <p:iterate type="el" backwards="0">
                                    <p:tmAbs val="0"/>
                                  </p:iterate>
                                  <p:childTnLst>
                                    <p:set>
                                      <p:cBhvr>
                                        <p:cTn id="40" fill="hold"/>
                                        <p:tgtEl>
                                          <p:spTgt spid="391"/>
                                        </p:tgtEl>
                                        <p:attrNameLst>
                                          <p:attrName>style.visibility</p:attrName>
                                        </p:attrNameLst>
                                      </p:cBhvr>
                                      <p:to>
                                        <p:strVal val="visible"/>
                                      </p:to>
                                    </p:set>
                                    <p:animEffect filter="wipe(left)" transition="in">
                                      <p:cBhvr>
                                        <p:cTn id="41" dur="1000"/>
                                        <p:tgtEl>
                                          <p:spTgt spid="391"/>
                                        </p:tgtEl>
                                      </p:cBhvr>
                                    </p:animEffect>
                                  </p:childTnLst>
                                </p:cTn>
                              </p:par>
                            </p:childTnLst>
                          </p:cTn>
                        </p:par>
                        <p:par>
                          <p:cTn id="42" fill="hold">
                            <p:stCondLst>
                              <p:cond delay="4000"/>
                            </p:stCondLst>
                            <p:childTnLst>
                              <p:par>
                                <p:cTn id="43" presetClass="entr" nodeType="afterEffect" presetSubtype="0" presetID="1" grpId="11" fill="hold">
                                  <p:stCondLst>
                                    <p:cond delay="0"/>
                                  </p:stCondLst>
                                  <p:iterate type="el" backwards="0">
                                    <p:tmAbs val="0"/>
                                  </p:iterate>
                                  <p:childTnLst>
                                    <p:set>
                                      <p:cBhvr>
                                        <p:cTn id="44" fill="hold"/>
                                        <p:tgtEl>
                                          <p:spTgt spid="397"/>
                                        </p:tgtEl>
                                        <p:attrNameLst>
                                          <p:attrName>style.visibility</p:attrName>
                                        </p:attrNameLst>
                                      </p:cBhvr>
                                      <p:to>
                                        <p:strVal val="visible"/>
                                      </p:to>
                                    </p:set>
                                  </p:childTnLst>
                                </p:cTn>
                              </p:par>
                            </p:childTnLst>
                          </p:cTn>
                        </p:par>
                        <p:par>
                          <p:cTn id="45" fill="hold">
                            <p:stCondLst>
                              <p:cond delay="4000"/>
                            </p:stCondLst>
                            <p:childTnLst>
                              <p:par>
                                <p:cTn id="46" presetClass="entr" nodeType="afterEffect" presetSubtype="8" presetID="22" grpId="12" fill="hold">
                                  <p:stCondLst>
                                    <p:cond delay="0"/>
                                  </p:stCondLst>
                                  <p:iterate type="el" backwards="0">
                                    <p:tmAbs val="0"/>
                                  </p:iterate>
                                  <p:childTnLst>
                                    <p:set>
                                      <p:cBhvr>
                                        <p:cTn id="47" fill="hold"/>
                                        <p:tgtEl>
                                          <p:spTgt spid="392"/>
                                        </p:tgtEl>
                                        <p:attrNameLst>
                                          <p:attrName>style.visibility</p:attrName>
                                        </p:attrNameLst>
                                      </p:cBhvr>
                                      <p:to>
                                        <p:strVal val="visible"/>
                                      </p:to>
                                    </p:set>
                                    <p:animEffect filter="wipe(left)" transition="in">
                                      <p:cBhvr>
                                        <p:cTn id="48" dur="1000"/>
                                        <p:tgtEl>
                                          <p:spTgt spid="392"/>
                                        </p:tgtEl>
                                      </p:cBhvr>
                                    </p:animEffect>
                                  </p:childTnLst>
                                </p:cTn>
                              </p:par>
                            </p:childTnLst>
                          </p:cTn>
                        </p:par>
                        <p:par>
                          <p:cTn id="49" fill="hold">
                            <p:stCondLst>
                              <p:cond delay="5000"/>
                            </p:stCondLst>
                            <p:childTnLst>
                              <p:par>
                                <p:cTn id="50" presetClass="entr" nodeType="afterEffect" presetSubtype="0" presetID="1" grpId="13" fill="hold">
                                  <p:stCondLst>
                                    <p:cond delay="0"/>
                                  </p:stCondLst>
                                  <p:iterate type="el" backwards="0">
                                    <p:tmAbs val="0"/>
                                  </p:iterate>
                                  <p:childTnLst>
                                    <p:set>
                                      <p:cBhvr>
                                        <p:cTn id="51" fill="hold"/>
                                        <p:tgtEl>
                                          <p:spTgt spid="3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0" grpId="8"/>
      <p:bldP build="whole" bldLvl="1" animBg="1" rev="0" advAuto="0" spid="396" grpId="9"/>
      <p:bldP build="whole" bldLvl="1" animBg="1" rev="0" advAuto="0" spid="393" grpId="3"/>
      <p:bldP build="whole" bldLvl="1" animBg="1" rev="0" advAuto="0" spid="388" grpId="4"/>
      <p:bldP build="whole" bldLvl="1" animBg="1" rev="0" advAuto="0" spid="391" grpId="10"/>
      <p:bldP build="whole" bldLvl="1" animBg="1" rev="0" advAuto="0" spid="385" grpId="1"/>
      <p:bldP build="whole" bldLvl="1" animBg="1" rev="0" advAuto="0" spid="387" grpId="2"/>
      <p:bldP build="whole" bldLvl="1" animBg="1" rev="0" advAuto="0" spid="389" grpId="6"/>
      <p:bldP build="whole" bldLvl="1" animBg="1" rev="0" advAuto="0" spid="398" grpId="13"/>
      <p:bldP build="whole" bldLvl="1" animBg="1" rev="0" advAuto="0" spid="397" grpId="11"/>
      <p:bldP build="whole" bldLvl="1" animBg="1" rev="0" advAuto="0" spid="392" grpId="12"/>
      <p:bldP build="whole" bldLvl="1" animBg="1" rev="0" advAuto="0" spid="394" grpId="5"/>
      <p:bldP build="whole" bldLvl="1" animBg="1" rev="0" advAuto="0" spid="395" grpId="7"/>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09" name="Group 409"/>
          <p:cNvGrpSpPr/>
          <p:nvPr/>
        </p:nvGrpSpPr>
        <p:grpSpPr>
          <a:xfrm>
            <a:off x="0" y="0"/>
            <a:ext cx="9144000" cy="546100"/>
            <a:chOff x="0" y="0"/>
            <a:chExt cx="9144000" cy="546100"/>
          </a:xfrm>
        </p:grpSpPr>
        <p:sp>
          <p:nvSpPr>
            <p:cNvPr id="400" name="Shape 400"/>
            <p:cNvSpPr/>
            <p:nvPr/>
          </p:nvSpPr>
          <p:spPr>
            <a:xfrm>
              <a:off x="0" y="0"/>
              <a:ext cx="285750" cy="533400"/>
            </a:xfrm>
            <a:prstGeom prst="rect">
              <a:avLst/>
            </a:prstGeom>
            <a:gradFill flip="none" rotWithShape="1">
              <a:gsLst>
                <a:gs pos="0">
                  <a:srgbClr val="FFFFFF"/>
                </a:gs>
                <a:gs pos="100000">
                  <a:srgbClr val="D6A800"/>
                </a:gs>
              </a:gsLst>
              <a:lin ang="10800000" scaled="0"/>
            </a:gradFill>
            <a:ln w="12700" cap="flat">
              <a:noFill/>
              <a:miter lim="400000"/>
            </a:ln>
            <a:effectLst/>
          </p:spPr>
          <p:txBody>
            <a:bodyPr wrap="square" lIns="50800" tIns="50800" rIns="50800" bIns="50800" numCol="1" anchor="ctr">
              <a:noAutofit/>
            </a:bodyPr>
            <a:lstStyle/>
            <a:p>
              <a:pPr marL="40639" marR="40639" algn="ctr" defTabSz="914400">
                <a:defRPr sz="1800">
                  <a:uFill>
                    <a:solidFill>
                      <a:srgbClr val="000000"/>
                    </a:solidFill>
                  </a:uFill>
                  <a:latin typeface="+mn-lt"/>
                  <a:ea typeface="+mn-ea"/>
                  <a:cs typeface="+mn-cs"/>
                  <a:sym typeface="Arial"/>
                </a:defRPr>
              </a:pPr>
            </a:p>
          </p:txBody>
        </p:sp>
        <p:sp>
          <p:nvSpPr>
            <p:cNvPr id="401" name="Shape 401"/>
            <p:cNvSpPr/>
            <p:nvPr/>
          </p:nvSpPr>
          <p:spPr>
            <a:xfrm>
              <a:off x="412750" y="134937"/>
              <a:ext cx="8731250" cy="274638"/>
            </a:xfrm>
            <a:prstGeom prst="rect">
              <a:avLst/>
            </a:prstGeom>
            <a:gradFill flip="none" rotWithShape="1">
              <a:gsLst>
                <a:gs pos="0">
                  <a:srgbClr val="FFFFFF"/>
                </a:gs>
                <a:gs pos="100000">
                  <a:srgbClr val="D84800"/>
                </a:gs>
              </a:gsLst>
              <a:lin ang="10800000" scaled="0"/>
            </a:gradFill>
            <a:ln w="12700" cap="flat">
              <a:noFill/>
              <a:miter lim="400000"/>
            </a:ln>
            <a:effectLst/>
          </p:spPr>
          <p:txBody>
            <a:bodyPr wrap="square" lIns="50800" tIns="50800" rIns="50800" bIns="50800" numCol="1" anchor="ctr">
              <a:noAutofit/>
            </a:bodyPr>
            <a:lstStyle/>
            <a:p>
              <a:pPr marL="40639" marR="40639" algn="ctr" defTabSz="914400">
                <a:defRPr sz="1800">
                  <a:uFill>
                    <a:solidFill>
                      <a:srgbClr val="000000"/>
                    </a:solidFill>
                  </a:uFill>
                  <a:latin typeface="+mn-lt"/>
                  <a:ea typeface="+mn-ea"/>
                  <a:cs typeface="+mn-cs"/>
                  <a:sym typeface="Arial"/>
                </a:defRPr>
              </a:pPr>
            </a:p>
          </p:txBody>
        </p:sp>
        <p:sp>
          <p:nvSpPr>
            <p:cNvPr id="402" name="Shape 402"/>
            <p:cNvSpPr/>
            <p:nvPr/>
          </p:nvSpPr>
          <p:spPr>
            <a:xfrm>
              <a:off x="409575" y="134937"/>
              <a:ext cx="138113" cy="141288"/>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algn="ctr" defTabSz="914400">
                <a:defRPr sz="1800">
                  <a:uFill>
                    <a:solidFill>
                      <a:srgbClr val="000000"/>
                    </a:solidFill>
                  </a:uFill>
                  <a:latin typeface="+mn-lt"/>
                  <a:ea typeface="+mn-ea"/>
                  <a:cs typeface="+mn-cs"/>
                  <a:sym typeface="Arial"/>
                </a:defRPr>
              </a:pPr>
            </a:p>
          </p:txBody>
        </p:sp>
        <p:sp>
          <p:nvSpPr>
            <p:cNvPr id="403" name="Shape 403"/>
            <p:cNvSpPr/>
            <p:nvPr/>
          </p:nvSpPr>
          <p:spPr>
            <a:xfrm>
              <a:off x="547687" y="0"/>
              <a:ext cx="139701" cy="138113"/>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algn="ctr" defTabSz="914400">
                <a:defRPr sz="1800">
                  <a:uFill>
                    <a:solidFill>
                      <a:srgbClr val="000000"/>
                    </a:solidFill>
                  </a:uFill>
                  <a:latin typeface="+mn-lt"/>
                  <a:ea typeface="+mn-ea"/>
                  <a:cs typeface="+mn-cs"/>
                  <a:sym typeface="Arial"/>
                </a:defRPr>
              </a:pPr>
            </a:p>
          </p:txBody>
        </p:sp>
        <p:sp>
          <p:nvSpPr>
            <p:cNvPr id="404" name="Shape 404"/>
            <p:cNvSpPr/>
            <p:nvPr/>
          </p:nvSpPr>
          <p:spPr>
            <a:xfrm>
              <a:off x="547687" y="134937"/>
              <a:ext cx="139701" cy="141288"/>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algn="ctr" defTabSz="914400">
                <a:defRPr sz="1800">
                  <a:uFill>
                    <a:solidFill>
                      <a:srgbClr val="000000"/>
                    </a:solidFill>
                  </a:uFill>
                  <a:latin typeface="+mn-lt"/>
                  <a:ea typeface="+mn-ea"/>
                  <a:cs typeface="+mn-cs"/>
                  <a:sym typeface="Arial"/>
                </a:defRPr>
              </a:pPr>
            </a:p>
          </p:txBody>
        </p:sp>
        <p:sp>
          <p:nvSpPr>
            <p:cNvPr id="405" name="Shape 405"/>
            <p:cNvSpPr/>
            <p:nvPr/>
          </p:nvSpPr>
          <p:spPr>
            <a:xfrm>
              <a:off x="274637" y="274637"/>
              <a:ext cx="136526" cy="138113"/>
            </a:xfrm>
            <a:prstGeom prst="rect">
              <a:avLst/>
            </a:prstGeom>
            <a:solidFill>
              <a:srgbClr val="D6A800"/>
            </a:solidFill>
            <a:ln w="12700" cap="flat">
              <a:noFill/>
              <a:miter lim="400000"/>
            </a:ln>
            <a:effectLst/>
          </p:spPr>
          <p:txBody>
            <a:bodyPr wrap="square" lIns="50800" tIns="50800" rIns="50800" bIns="50800" numCol="1" anchor="ctr">
              <a:noAutofit/>
            </a:bodyPr>
            <a:lstStyle/>
            <a:p>
              <a:pPr marL="40639" marR="40639" algn="ctr" defTabSz="914400">
                <a:defRPr sz="1800">
                  <a:uFill>
                    <a:solidFill>
                      <a:srgbClr val="000000"/>
                    </a:solidFill>
                  </a:uFill>
                  <a:latin typeface="+mn-lt"/>
                  <a:ea typeface="+mn-ea"/>
                  <a:cs typeface="+mn-cs"/>
                  <a:sym typeface="Arial"/>
                </a:defRPr>
              </a:pPr>
            </a:p>
          </p:txBody>
        </p:sp>
        <p:sp>
          <p:nvSpPr>
            <p:cNvPr id="406" name="Shape 406"/>
            <p:cNvSpPr/>
            <p:nvPr/>
          </p:nvSpPr>
          <p:spPr>
            <a:xfrm>
              <a:off x="131762" y="136525"/>
              <a:ext cx="141288" cy="138113"/>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algn="ctr" defTabSz="914400">
                <a:defRPr sz="1800">
                  <a:uFill>
                    <a:solidFill>
                      <a:srgbClr val="000000"/>
                    </a:solidFill>
                  </a:uFill>
                  <a:latin typeface="+mn-lt"/>
                  <a:ea typeface="+mn-ea"/>
                  <a:cs typeface="+mn-cs"/>
                  <a:sym typeface="Arial"/>
                </a:defRPr>
              </a:pPr>
            </a:p>
          </p:txBody>
        </p:sp>
        <p:sp>
          <p:nvSpPr>
            <p:cNvPr id="407" name="Shape 407"/>
            <p:cNvSpPr/>
            <p:nvPr/>
          </p:nvSpPr>
          <p:spPr>
            <a:xfrm>
              <a:off x="409575" y="271462"/>
              <a:ext cx="138113" cy="138113"/>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algn="ctr" defTabSz="914400">
                <a:defRPr sz="1800">
                  <a:uFill>
                    <a:solidFill>
                      <a:srgbClr val="000000"/>
                    </a:solidFill>
                  </a:uFill>
                  <a:latin typeface="+mn-lt"/>
                  <a:ea typeface="+mn-ea"/>
                  <a:cs typeface="+mn-cs"/>
                  <a:sym typeface="Arial"/>
                </a:defRPr>
              </a:pPr>
            </a:p>
          </p:txBody>
        </p:sp>
        <p:sp>
          <p:nvSpPr>
            <p:cNvPr id="408" name="Shape 408"/>
            <p:cNvSpPr/>
            <p:nvPr/>
          </p:nvSpPr>
          <p:spPr>
            <a:xfrm>
              <a:off x="274637" y="409575"/>
              <a:ext cx="136526" cy="136525"/>
            </a:xfrm>
            <a:prstGeom prst="rect">
              <a:avLst/>
            </a:prstGeom>
            <a:solidFill>
              <a:srgbClr val="D77A00"/>
            </a:solidFill>
            <a:ln w="12700" cap="flat">
              <a:noFill/>
              <a:miter lim="400000"/>
            </a:ln>
            <a:effectLst/>
          </p:spPr>
          <p:txBody>
            <a:bodyPr wrap="square" lIns="50800" tIns="50800" rIns="50800" bIns="50800" numCol="1" anchor="ctr">
              <a:noAutofit/>
            </a:bodyPr>
            <a:lstStyle/>
            <a:p>
              <a:pPr marL="40639" marR="40639" algn="ctr" defTabSz="914400">
                <a:defRPr sz="1800">
                  <a:uFill>
                    <a:solidFill>
                      <a:srgbClr val="000000"/>
                    </a:solidFill>
                  </a:uFill>
                  <a:latin typeface="+mn-lt"/>
                  <a:ea typeface="+mn-ea"/>
                  <a:cs typeface="+mn-cs"/>
                  <a:sym typeface="Arial"/>
                </a:defRPr>
              </a:pPr>
            </a:p>
          </p:txBody>
        </p:sp>
      </p:grpSp>
      <p:sp>
        <p:nvSpPr>
          <p:cNvPr id="410" name="Shape 410"/>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pic>
        <p:nvPicPr>
          <p:cNvPr id="411" name="566208_lg.jpg"/>
          <p:cNvPicPr>
            <a:picLocks noChangeAspect="0"/>
          </p:cNvPicPr>
          <p:nvPr/>
        </p:nvPicPr>
        <p:blipFill>
          <a:blip r:embed="rId2">
            <a:extLst/>
          </a:blip>
          <a:stretch>
            <a:fillRect/>
          </a:stretch>
        </p:blipFill>
        <p:spPr>
          <a:xfrm>
            <a:off x="5867400" y="457200"/>
            <a:ext cx="2678113" cy="3886200"/>
          </a:xfrm>
          <a:prstGeom prst="rect">
            <a:avLst/>
          </a:prstGeom>
          <a:ln w="12700">
            <a:miter lim="400000"/>
          </a:ln>
        </p:spPr>
      </p:pic>
      <p:pic>
        <p:nvPicPr>
          <p:cNvPr id="412" name="image.png"/>
          <p:cNvPicPr>
            <a:picLocks noChangeAspect="0"/>
          </p:cNvPicPr>
          <p:nvPr/>
        </p:nvPicPr>
        <p:blipFill>
          <a:blip r:embed="rId3">
            <a:extLst/>
          </a:blip>
          <a:stretch>
            <a:fillRect/>
          </a:stretch>
        </p:blipFill>
        <p:spPr>
          <a:xfrm>
            <a:off x="304800" y="1752600"/>
            <a:ext cx="2762250" cy="4114800"/>
          </a:xfrm>
          <a:prstGeom prst="rect">
            <a:avLst/>
          </a:prstGeom>
          <a:ln w="12700">
            <a:miter lim="400000"/>
          </a:ln>
        </p:spPr>
      </p:pic>
      <p:sp>
        <p:nvSpPr>
          <p:cNvPr id="413" name="Shape 413"/>
          <p:cNvSpPr/>
          <p:nvPr/>
        </p:nvSpPr>
        <p:spPr>
          <a:xfrm>
            <a:off x="3581400" y="4507817"/>
            <a:ext cx="4127500" cy="20397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buClr>
                <a:srgbClr val="000000"/>
              </a:buClr>
              <a:buFont typeface="Arial"/>
              <a:defRPr>
                <a:uFill>
                  <a:solidFill>
                    <a:srgbClr val="000000"/>
                  </a:solidFill>
                </a:uFill>
                <a:latin typeface="+mn-lt"/>
                <a:ea typeface="+mn-ea"/>
                <a:cs typeface="+mn-cs"/>
                <a:sym typeface="Arial"/>
              </a:defRPr>
            </a:pPr>
            <a:r>
              <a:t> </a:t>
            </a:r>
          </a:p>
          <a:p>
            <a:pPr marL="40639" marR="40639" defTabSz="914400">
              <a:buClr>
                <a:srgbClr val="000000"/>
              </a:buClr>
              <a:buFont typeface="Arial"/>
              <a:defRPr b="1" sz="3200">
                <a:uFill>
                  <a:solidFill>
                    <a:srgbClr val="000000"/>
                  </a:solidFill>
                </a:uFill>
                <a:latin typeface="+mn-lt"/>
                <a:ea typeface="+mn-ea"/>
                <a:cs typeface="+mn-cs"/>
                <a:sym typeface="Arial"/>
              </a:defRPr>
            </a:pPr>
            <a:r>
              <a:t>13-3-2-21-1-1-8-5</a:t>
            </a:r>
          </a:p>
          <a:p>
            <a:pPr marL="40639" marR="40639" defTabSz="914400">
              <a:buClr>
                <a:srgbClr val="941100"/>
              </a:buClr>
              <a:buFont typeface="Arial"/>
              <a:defRPr b="1" sz="3200">
                <a:solidFill>
                  <a:srgbClr val="941100"/>
                </a:solidFill>
                <a:uFill>
                  <a:solidFill>
                    <a:srgbClr val="941100"/>
                  </a:solidFill>
                </a:uFill>
                <a:latin typeface="+mn-lt"/>
                <a:ea typeface="+mn-ea"/>
                <a:cs typeface="+mn-cs"/>
                <a:sym typeface="Arial"/>
              </a:defRPr>
            </a:pPr>
            <a:r>
              <a:t>O Draconian devil!</a:t>
            </a:r>
          </a:p>
          <a:p>
            <a:pPr marL="40639" marR="40639" defTabSz="914400">
              <a:buClr>
                <a:srgbClr val="FF7C00"/>
              </a:buClr>
              <a:buFont typeface="Arial"/>
              <a:defRPr b="1" sz="3200">
                <a:solidFill>
                  <a:srgbClr val="FF7C00"/>
                </a:solidFill>
                <a:uFill>
                  <a:solidFill>
                    <a:srgbClr val="FF7C00"/>
                  </a:solidFill>
                </a:uFill>
                <a:latin typeface="+mn-lt"/>
                <a:ea typeface="+mn-ea"/>
                <a:cs typeface="+mn-cs"/>
                <a:sym typeface="Arial"/>
              </a:defRPr>
            </a:pPr>
            <a:r>
              <a:t>Oh, lame saint!</a:t>
            </a:r>
          </a:p>
          <a:p>
            <a:pPr marL="40639" marR="40639" defTabSz="914400">
              <a:buClr>
                <a:srgbClr val="000000"/>
              </a:buClr>
              <a:buFont typeface="Arial"/>
              <a:defRPr>
                <a:uFill>
                  <a:solidFill>
                    <a:srgbClr val="000000"/>
                  </a:solidFill>
                </a:uFill>
                <a:latin typeface="+mn-lt"/>
                <a:ea typeface="+mn-ea"/>
                <a:cs typeface="+mn-cs"/>
                <a:sym typeface="Arial"/>
              </a:defRPr>
            </a:pPr>
            <a:br/>
          </a:p>
        </p:txBody>
      </p:sp>
      <p:sp>
        <p:nvSpPr>
          <p:cNvPr id="414" name="Shape 414"/>
          <p:cNvSpPr/>
          <p:nvPr/>
        </p:nvSpPr>
        <p:spPr>
          <a:xfrm>
            <a:off x="228600" y="533400"/>
            <a:ext cx="58039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D77A00"/>
              </a:buClr>
              <a:buFont typeface="Arial"/>
              <a:defRPr b="1" sz="3600">
                <a:solidFill>
                  <a:srgbClr val="D77A00"/>
                </a:solidFill>
                <a:uFill>
                  <a:solidFill>
                    <a:srgbClr val="D77A00"/>
                  </a:solidFill>
                </a:uFill>
                <a:latin typeface="+mn-lt"/>
                <a:ea typeface="+mn-ea"/>
                <a:cs typeface="+mn-cs"/>
                <a:sym typeface="Arial"/>
              </a:defRPr>
            </a:lvl1pPr>
          </a:lstStyle>
          <a:p>
            <a:pPr/>
            <a:r>
              <a:t>Mathematics Around Us</a:t>
            </a:r>
          </a:p>
        </p:txBody>
      </p:sp>
      <p:sp>
        <p:nvSpPr>
          <p:cNvPr id="415" name="Shape 41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13">
                                            <p:bg/>
                                          </p:spTgt>
                                        </p:tgtEl>
                                        <p:attrNameLst>
                                          <p:attrName>style.visibility</p:attrName>
                                        </p:attrNameLst>
                                      </p:cBhvr>
                                      <p:to>
                                        <p:strVal val="visible"/>
                                      </p:to>
                                    </p:set>
                                    <p:animEffect filter="dissolve" transition="in">
                                      <p:cBhvr>
                                        <p:cTn id="7" dur="1000"/>
                                        <p:tgtEl>
                                          <p:spTgt spid="413">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13">
                                            <p:txEl>
                                              <p:pRg st="0" end="0"/>
                                            </p:txEl>
                                          </p:spTgt>
                                        </p:tgtEl>
                                        <p:attrNameLst>
                                          <p:attrName>style.visibility</p:attrName>
                                        </p:attrNameLst>
                                      </p:cBhvr>
                                      <p:to>
                                        <p:strVal val="visible"/>
                                      </p:to>
                                    </p:set>
                                    <p:animEffect filter="dissolve" transition="in">
                                      <p:cBhvr>
                                        <p:cTn id="10" dur="1000"/>
                                        <p:tgtEl>
                                          <p:spTgt spid="413">
                                            <p:txEl>
                                              <p:pRg st="0" end="0"/>
                                            </p:txEl>
                                          </p:spTgt>
                                        </p:tgtEl>
                                      </p:cBhvr>
                                    </p:animEffect>
                                  </p:childTnLst>
                                </p:cTn>
                              </p:par>
                            </p:childTnLst>
                          </p:cTn>
                        </p:par>
                        <p:par>
                          <p:cTn id="11" fill="hold">
                            <p:stCondLst>
                              <p:cond delay="1000"/>
                            </p:stCondLst>
                            <p:childTnLst>
                              <p:par>
                                <p:cTn id="12" presetClass="entr" nodeType="afterEffect" presetID="9" grpId="1" fill="hold">
                                  <p:stCondLst>
                                    <p:cond delay="0"/>
                                  </p:stCondLst>
                                  <p:iterate type="el" backwards="0">
                                    <p:tmAbs val="0"/>
                                  </p:iterate>
                                  <p:childTnLst>
                                    <p:set>
                                      <p:cBhvr>
                                        <p:cTn id="13" fill="hold"/>
                                        <p:tgtEl>
                                          <p:spTgt spid="413">
                                            <p:txEl>
                                              <p:pRg st="1" end="1"/>
                                            </p:txEl>
                                          </p:spTgt>
                                        </p:tgtEl>
                                        <p:attrNameLst>
                                          <p:attrName>style.visibility</p:attrName>
                                        </p:attrNameLst>
                                      </p:cBhvr>
                                      <p:to>
                                        <p:strVal val="visible"/>
                                      </p:to>
                                    </p:set>
                                    <p:animEffect filter="dissolve" transition="in">
                                      <p:cBhvr>
                                        <p:cTn id="14" dur="1000"/>
                                        <p:tgtEl>
                                          <p:spTgt spid="413">
                                            <p:txEl>
                                              <p:pRg st="1" end="1"/>
                                            </p:txEl>
                                          </p:spTgt>
                                        </p:tgtEl>
                                      </p:cBhvr>
                                    </p:animEffect>
                                  </p:childTnLst>
                                </p:cTn>
                              </p:par>
                            </p:childTnLst>
                          </p:cTn>
                        </p:par>
                        <p:par>
                          <p:cTn id="15" fill="hold">
                            <p:stCondLst>
                              <p:cond delay="2000"/>
                            </p:stCondLst>
                            <p:childTnLst>
                              <p:par>
                                <p:cTn id="16" presetClass="entr" nodeType="afterEffect" presetID="9" grpId="1" fill="hold">
                                  <p:stCondLst>
                                    <p:cond delay="0"/>
                                  </p:stCondLst>
                                  <p:iterate type="el" backwards="0">
                                    <p:tmAbs val="0"/>
                                  </p:iterate>
                                  <p:childTnLst>
                                    <p:set>
                                      <p:cBhvr>
                                        <p:cTn id="17" fill="hold"/>
                                        <p:tgtEl>
                                          <p:spTgt spid="413">
                                            <p:txEl>
                                              <p:pRg st="2" end="2"/>
                                            </p:txEl>
                                          </p:spTgt>
                                        </p:tgtEl>
                                        <p:attrNameLst>
                                          <p:attrName>style.visibility</p:attrName>
                                        </p:attrNameLst>
                                      </p:cBhvr>
                                      <p:to>
                                        <p:strVal val="visible"/>
                                      </p:to>
                                    </p:set>
                                    <p:animEffect filter="dissolve" transition="in">
                                      <p:cBhvr>
                                        <p:cTn id="18" dur="1000"/>
                                        <p:tgtEl>
                                          <p:spTgt spid="413">
                                            <p:txEl>
                                              <p:pRg st="2" end="2"/>
                                            </p:txEl>
                                          </p:spTgt>
                                        </p:tgtEl>
                                      </p:cBhvr>
                                    </p:animEffect>
                                  </p:childTnLst>
                                </p:cTn>
                              </p:par>
                            </p:childTnLst>
                          </p:cTn>
                        </p:par>
                        <p:par>
                          <p:cTn id="19" fill="hold">
                            <p:stCondLst>
                              <p:cond delay="3000"/>
                            </p:stCondLst>
                            <p:childTnLst>
                              <p:par>
                                <p:cTn id="20" presetClass="entr" nodeType="afterEffect" presetID="9" grpId="1" fill="hold">
                                  <p:stCondLst>
                                    <p:cond delay="0"/>
                                  </p:stCondLst>
                                  <p:iterate type="el" backwards="0">
                                    <p:tmAbs val="0"/>
                                  </p:iterate>
                                  <p:childTnLst>
                                    <p:set>
                                      <p:cBhvr>
                                        <p:cTn id="21" fill="hold"/>
                                        <p:tgtEl>
                                          <p:spTgt spid="413">
                                            <p:txEl>
                                              <p:pRg st="3" end="3"/>
                                            </p:txEl>
                                          </p:spTgt>
                                        </p:tgtEl>
                                        <p:attrNameLst>
                                          <p:attrName>style.visibility</p:attrName>
                                        </p:attrNameLst>
                                      </p:cBhvr>
                                      <p:to>
                                        <p:strVal val="visible"/>
                                      </p:to>
                                    </p:set>
                                    <p:animEffect filter="dissolve" transition="in">
                                      <p:cBhvr>
                                        <p:cTn id="22" dur="1000"/>
                                        <p:tgtEl>
                                          <p:spTgt spid="41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3"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nvSpPr>
        <p:spPr>
          <a:xfrm>
            <a:off x="103596" y="2076450"/>
            <a:ext cx="8953501" cy="207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406400">
              <a:defRPr sz="3600">
                <a:latin typeface="+mj-lt"/>
                <a:ea typeface="+mj-ea"/>
                <a:cs typeface="+mj-cs"/>
                <a:sym typeface="Gill Sans"/>
              </a:defRPr>
            </a:pPr>
            <a:r>
              <a:t>Let’s travel to the birthplace </a:t>
            </a:r>
          </a:p>
          <a:p>
            <a:pPr algn="ctr" defTabSz="406400">
              <a:defRPr sz="3600">
                <a:latin typeface="+mj-lt"/>
                <a:ea typeface="+mj-ea"/>
                <a:cs typeface="+mj-cs"/>
                <a:sym typeface="Gill Sans"/>
              </a:defRPr>
            </a:pPr>
            <a:r>
              <a:t>of Al-</a:t>
            </a:r>
            <a:r>
              <a:rPr>
                <a:uFill>
                  <a:solidFill>
                    <a:srgbClr val="000000"/>
                  </a:solidFill>
                </a:uFill>
                <a:latin typeface="+mn-lt"/>
                <a:ea typeface="+mn-ea"/>
                <a:cs typeface="+mn-cs"/>
                <a:sym typeface="Arial"/>
              </a:rPr>
              <a:t>Khwarizmi</a:t>
            </a:r>
            <a:endParaRPr>
              <a:uFill>
                <a:solidFill>
                  <a:srgbClr val="000000"/>
                </a:solidFill>
              </a:uFill>
              <a:latin typeface="+mn-lt"/>
              <a:ea typeface="+mn-ea"/>
              <a:cs typeface="+mn-cs"/>
              <a:sym typeface="Arial"/>
            </a:endParaRPr>
          </a:p>
          <a:p>
            <a:pPr algn="ctr" defTabSz="406400">
              <a:defRPr sz="3600">
                <a:latin typeface="+mj-lt"/>
                <a:ea typeface="+mj-ea"/>
                <a:cs typeface="+mj-cs"/>
                <a:sym typeface="Gill Sans"/>
              </a:defRPr>
            </a:pPr>
            <a:endParaRPr>
              <a:uFill>
                <a:solidFill>
                  <a:srgbClr val="000000"/>
                </a:solidFill>
              </a:uFill>
              <a:latin typeface="+mn-lt"/>
              <a:ea typeface="+mn-ea"/>
              <a:cs typeface="+mn-cs"/>
              <a:sym typeface="Arial"/>
            </a:endParaRPr>
          </a:p>
          <a:p>
            <a:pPr algn="ctr" defTabSz="406400">
              <a:defRPr sz="2800">
                <a:latin typeface="+mj-lt"/>
                <a:ea typeface="+mj-ea"/>
                <a:cs typeface="+mj-cs"/>
                <a:sym typeface="Gill Sans"/>
              </a:defRPr>
            </a:pPr>
            <a:r>
              <a:rPr>
                <a:uFill>
                  <a:solidFill>
                    <a:srgbClr val="000000"/>
                  </a:solidFill>
                </a:uFill>
                <a:latin typeface="+mn-lt"/>
                <a:ea typeface="+mn-ea"/>
                <a:cs typeface="+mn-cs"/>
                <a:sym typeface="Arial"/>
              </a:rPr>
              <a:t>(I want to show you something interesting.)</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9" name="To Khiva 480.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08000" y="381000"/>
            <a:ext cx="8128000" cy="609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823333" fill="hold"/>
                                        <p:tgtEl>
                                          <p:spTgt spid="4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1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pic>
        <p:nvPicPr>
          <p:cNvPr id="312" name="Pat Lompoc4.jpg"/>
          <p:cNvPicPr>
            <a:picLocks noChangeAspect="0"/>
          </p:cNvPicPr>
          <p:nvPr/>
        </p:nvPicPr>
        <p:blipFill>
          <a:blip r:embed="rId2">
            <a:extLst/>
          </a:blip>
          <a:stretch>
            <a:fillRect/>
          </a:stretch>
        </p:blipFill>
        <p:spPr>
          <a:xfrm>
            <a:off x="609600" y="533400"/>
            <a:ext cx="8305801" cy="5402263"/>
          </a:xfrm>
          <a:prstGeom prst="rect">
            <a:avLst/>
          </a:prstGeom>
          <a:ln w="12700">
            <a:miter lim="400000"/>
          </a:ln>
        </p:spPr>
      </p:pic>
      <p:sp>
        <p:nvSpPr>
          <p:cNvPr id="313" name="Shape 313"/>
          <p:cNvSpPr/>
          <p:nvPr/>
        </p:nvSpPr>
        <p:spPr>
          <a:xfrm>
            <a:off x="2590800" y="6096000"/>
            <a:ext cx="42037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800"/>
              </a:spcBef>
              <a:buClr>
                <a:srgbClr val="000000"/>
              </a:buClr>
              <a:buFont typeface="Arial"/>
              <a:defRPr sz="3200">
                <a:uFill>
                  <a:solidFill>
                    <a:srgbClr val="000000"/>
                  </a:solidFill>
                </a:uFill>
                <a:latin typeface="+mn-lt"/>
                <a:ea typeface="+mn-ea"/>
                <a:cs typeface="+mn-cs"/>
                <a:sym typeface="Arial"/>
              </a:defRPr>
            </a:lvl1pPr>
          </a:lstStyle>
          <a:p>
            <a:pPr/>
            <a:r>
              <a:t>Cuesta College 1974</a:t>
            </a:r>
          </a:p>
        </p:txBody>
      </p:sp>
      <p:sp>
        <p:nvSpPr>
          <p:cNvPr id="314" name="Shape 314"/>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1" name="To Baghdad 480.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08000" y="381000"/>
            <a:ext cx="8128000" cy="60960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420000" fill="hold"/>
                                        <p:tgtEl>
                                          <p:spTgt spid="4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2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Shape 423"/>
          <p:cNvSpPr/>
          <p:nvPr/>
        </p:nvSpPr>
        <p:spPr>
          <a:xfrm>
            <a:off x="917264" y="2597150"/>
            <a:ext cx="7810501" cy="166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406400">
              <a:defRPr sz="3600">
                <a:latin typeface="+mn-lt"/>
                <a:ea typeface="+mn-ea"/>
                <a:cs typeface="+mn-cs"/>
                <a:sym typeface="Arial"/>
              </a:defRPr>
            </a:lvl1pPr>
          </a:lstStyle>
          <a:p>
            <a:pPr/>
            <a:r>
              <a:t>What is going on in Baghdad that would inspire someone to write an algebra book?</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nvSpPr>
        <p:spPr>
          <a:xfrm>
            <a:off x="244164" y="1282700"/>
            <a:ext cx="6096001" cy="5257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06400">
              <a:defRPr sz="2800">
                <a:latin typeface="Times"/>
                <a:ea typeface="Times"/>
                <a:cs typeface="Times"/>
                <a:sym typeface="Times"/>
              </a:defRPr>
            </a:pPr>
            <a:r>
              <a:t>The House of Wisdom </a:t>
            </a:r>
            <a:r>
              <a:t>was a powerhouse of intellectual exploration and discussion.  At one time it held four hundred thousand books.  The scholars in the House of Wisdom discovered algebra; were adept at astronomy and navigation; studied the humanities, zoology and geography; as well as medicine, alchemy and chemistry.  They translated all the Greek scientific and philosophical texts including those of Aristotle, Pythagoras, Plato, Hippocrates, and Euclid.</a:t>
            </a:r>
          </a:p>
        </p:txBody>
      </p:sp>
      <p:pic>
        <p:nvPicPr>
          <p:cNvPr id="426" name="Materia_Medica_(Arabic_translation,_leaf).jpg"/>
          <p:cNvPicPr>
            <a:picLocks noChangeAspect="1"/>
          </p:cNvPicPr>
          <p:nvPr/>
        </p:nvPicPr>
        <p:blipFill>
          <a:blip r:embed="rId2">
            <a:extLst/>
          </a:blip>
          <a:stretch>
            <a:fillRect/>
          </a:stretch>
        </p:blipFill>
        <p:spPr>
          <a:xfrm>
            <a:off x="6502400" y="1422400"/>
            <a:ext cx="2451878" cy="3276600"/>
          </a:xfrm>
          <a:prstGeom prst="rect">
            <a:avLst/>
          </a:prstGeom>
          <a:ln w="12700">
            <a:miter lim="400000"/>
          </a:ln>
        </p:spPr>
      </p:pic>
      <p:sp>
        <p:nvSpPr>
          <p:cNvPr id="427" name="Shape 427"/>
          <p:cNvSpPr/>
          <p:nvPr/>
        </p:nvSpPr>
        <p:spPr>
          <a:xfrm>
            <a:off x="1306177" y="336550"/>
            <a:ext cx="6486576" cy="1028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defRPr b="1" sz="3600">
                <a:solidFill>
                  <a:srgbClr val="0061FF"/>
                </a:solidFill>
                <a:latin typeface="Times"/>
                <a:ea typeface="Times"/>
                <a:cs typeface="Times"/>
                <a:sym typeface="Times"/>
              </a:defRPr>
            </a:lvl1pPr>
          </a:lstStyle>
          <a:p>
            <a:pPr/>
            <a:r>
              <a:t>The House of  Wisdom (750 CE)</a:t>
            </a:r>
          </a:p>
        </p:txBody>
      </p:sp>
      <p:sp>
        <p:nvSpPr>
          <p:cNvPr id="428" name="Shape 428"/>
          <p:cNvSpPr/>
          <p:nvPr/>
        </p:nvSpPr>
        <p:spPr>
          <a:xfrm>
            <a:off x="6413500" y="4749800"/>
            <a:ext cx="2616200" cy="990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a:defRPr sz="2000">
                <a:latin typeface="Times"/>
                <a:ea typeface="Times"/>
                <a:cs typeface="Times"/>
                <a:sym typeface="Times"/>
              </a:defRPr>
            </a:pPr>
            <a:r>
              <a:t>13th century Arabic translation of</a:t>
            </a:r>
          </a:p>
          <a:p>
            <a:pPr algn="ctr">
              <a:defRPr sz="2000">
                <a:latin typeface="Times"/>
                <a:ea typeface="Times"/>
                <a:cs typeface="Times"/>
                <a:sym typeface="Times"/>
              </a:defRPr>
            </a:pPr>
            <a:r>
              <a:t> </a:t>
            </a:r>
            <a:r>
              <a:rPr i="1" u="sng">
                <a:solidFill>
                  <a:srgbClr val="0000EE"/>
                </a:solidFill>
                <a:hlinkClick r:id="rId3" invalidUrl="" action="" tgtFrame="" tooltip="" history="1" highlightClick="0" endSnd="0"/>
              </a:rPr>
              <a:t>Materia Medica</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pic>
        <p:nvPicPr>
          <p:cNvPr id="431" name="image.png"/>
          <p:cNvPicPr>
            <a:picLocks noChangeAspect="0"/>
          </p:cNvPicPr>
          <p:nvPr/>
        </p:nvPicPr>
        <p:blipFill>
          <a:blip r:embed="rId2">
            <a:extLst/>
          </a:blip>
          <a:stretch>
            <a:fillRect/>
          </a:stretch>
        </p:blipFill>
        <p:spPr>
          <a:xfrm>
            <a:off x="1828800" y="1295400"/>
            <a:ext cx="5938838" cy="4706938"/>
          </a:xfrm>
          <a:prstGeom prst="rect">
            <a:avLst/>
          </a:prstGeom>
          <a:ln w="12700">
            <a:miter lim="400000"/>
          </a:ln>
        </p:spPr>
      </p:pic>
      <p:sp>
        <p:nvSpPr>
          <p:cNvPr id="432" name="Shape 432"/>
          <p:cNvSpPr/>
          <p:nvPr/>
        </p:nvSpPr>
        <p:spPr>
          <a:xfrm>
            <a:off x="3153917" y="381000"/>
            <a:ext cx="2894904" cy="6275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algn="ctr" defTabSz="914400">
              <a:buClr>
                <a:srgbClr val="942193"/>
              </a:buClr>
              <a:buFont typeface="Arial"/>
              <a:defRPr b="1" sz="1800">
                <a:solidFill>
                  <a:srgbClr val="942193"/>
                </a:solidFill>
                <a:uFill>
                  <a:solidFill>
                    <a:srgbClr val="942193"/>
                  </a:solidFill>
                </a:uFill>
                <a:latin typeface="+mn-lt"/>
                <a:ea typeface="+mn-ea"/>
                <a:cs typeface="+mn-cs"/>
                <a:sym typeface="Arial"/>
              </a:defRPr>
            </a:pPr>
            <a:r>
              <a:t>Postage Stamp</a:t>
            </a:r>
          </a:p>
          <a:p>
            <a:pPr marL="40639" marR="40639" algn="ctr" defTabSz="914400">
              <a:buClr>
                <a:srgbClr val="942193"/>
              </a:buClr>
              <a:buFont typeface="Arial"/>
              <a:defRPr b="1" sz="1800">
                <a:solidFill>
                  <a:srgbClr val="942193"/>
                </a:solidFill>
                <a:uFill>
                  <a:solidFill>
                    <a:srgbClr val="942193"/>
                  </a:solidFill>
                </a:uFill>
                <a:latin typeface="+mn-lt"/>
                <a:ea typeface="+mn-ea"/>
                <a:cs typeface="+mn-cs"/>
                <a:sym typeface="Arial"/>
              </a:defRPr>
            </a:pPr>
            <a:r>
              <a:t>Issued by Tunisia in 1979</a:t>
            </a:r>
          </a:p>
        </p:txBody>
      </p:sp>
      <p:sp>
        <p:nvSpPr>
          <p:cNvPr id="433" name="Shape 433"/>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5" name="To Alexandria 480.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08000" y="381000"/>
            <a:ext cx="8128000" cy="609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560000" fill="hold"/>
                                        <p:tgtEl>
                                          <p:spTgt spid="43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3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Shape 437"/>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38" name="Shape 438"/>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9" name="Shape 439"/>
          <p:cNvSpPr/>
          <p:nvPr/>
        </p:nvSpPr>
        <p:spPr>
          <a:xfrm>
            <a:off x="711200" y="3124200"/>
            <a:ext cx="8013700" cy="31777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sz="2400">
                <a:latin typeface="Times"/>
                <a:ea typeface="Times"/>
                <a:cs typeface="Times"/>
                <a:sym typeface="Times"/>
              </a:defRPr>
            </a:pPr>
            <a:r>
              <a:t>Al-Khwarizmi's study of the Jewish calendar, </a:t>
            </a:r>
            <a:r>
              <a:rPr i="1"/>
              <a:t>Risāla fi istikhrāj taʾrīkh al-yahūd</a:t>
            </a:r>
            <a:r>
              <a:t> "Extraction of the Jewish Era" describes the 19-year intercalation cycle, the rules for determining on what day of the week the first day of the month </a:t>
            </a:r>
            <a:r>
              <a:rPr>
                <a:hlinkClick r:id="rId2" invalidUrl="" action="" tgtFrame="" tooltip="" history="1" highlightClick="0" endSnd="0"/>
              </a:rPr>
              <a:t>Tishrī</a:t>
            </a:r>
            <a:r>
              <a:t> shall fall, the interval between the </a:t>
            </a:r>
            <a:r>
              <a:rPr>
                <a:hlinkClick r:id="rId3" invalidUrl="" action="" tgtFrame="" tooltip="" history="1" highlightClick="0" endSnd="0"/>
              </a:rPr>
              <a:t>Jewish era</a:t>
            </a:r>
            <a:r>
              <a:t> (creation of Adam) and the Seleucid era, and the rules for determining the mean longitude of the sun and the moon using the Jewish calendar.</a:t>
            </a:r>
          </a:p>
        </p:txBody>
      </p:sp>
      <p:pic>
        <p:nvPicPr>
          <p:cNvPr id="440" name="13_The Jewish Calendar.gif"/>
          <p:cNvPicPr>
            <a:picLocks noChangeAspect="1"/>
          </p:cNvPicPr>
          <p:nvPr/>
        </p:nvPicPr>
        <p:blipFill>
          <a:blip r:embed="rId4">
            <a:extLst/>
          </a:blip>
          <a:stretch>
            <a:fillRect/>
          </a:stretch>
        </p:blipFill>
        <p:spPr>
          <a:xfrm>
            <a:off x="6578600" y="571500"/>
            <a:ext cx="2095500" cy="2095500"/>
          </a:xfrm>
          <a:prstGeom prst="rect">
            <a:avLst/>
          </a:prstGeom>
        </p:spPr>
      </p:pic>
      <p:sp>
        <p:nvSpPr>
          <p:cNvPr id="441" name="Shape 441"/>
          <p:cNvSpPr/>
          <p:nvPr/>
        </p:nvSpPr>
        <p:spPr>
          <a:xfrm>
            <a:off x="762000" y="1079500"/>
            <a:ext cx="5689600" cy="23547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2400">
                <a:latin typeface="Times"/>
                <a:ea typeface="Times"/>
                <a:cs typeface="Times"/>
                <a:sym typeface="Times"/>
              </a:defRPr>
            </a:lvl1pPr>
          </a:lstStyle>
          <a:p>
            <a:pPr/>
            <a:r>
              <a:t>Between 70 CE and 1178 CE, the observation-based calendar was gradually replaced by a mathematically calculated one as described by the Muslim astronomer al-Khwarizmi (c. 780–850 CE) in 823.</a:t>
            </a:r>
          </a:p>
        </p:txBody>
      </p:sp>
      <p:sp>
        <p:nvSpPr>
          <p:cNvPr id="442" name="Shape 442"/>
          <p:cNvSpPr/>
          <p:nvPr/>
        </p:nvSpPr>
        <p:spPr>
          <a:xfrm>
            <a:off x="1778000" y="609600"/>
            <a:ext cx="3416201"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spcBef>
                <a:spcPts val="1400"/>
              </a:spcBef>
              <a:defRPr b="1" sz="2400">
                <a:solidFill>
                  <a:srgbClr val="FFA600"/>
                </a:solidFill>
                <a:latin typeface="Times"/>
                <a:ea typeface="Times"/>
                <a:cs typeface="Times"/>
                <a:sym typeface="Times"/>
              </a:defRPr>
            </a:lvl1pPr>
          </a:lstStyle>
          <a:p>
            <a:pPr/>
            <a:r>
              <a:t>Modern Jewish Calendar</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4" name="droppedImage.pdf"/>
          <p:cNvPicPr>
            <a:picLocks noChangeAspect="1"/>
          </p:cNvPicPr>
          <p:nvPr/>
        </p:nvPicPr>
        <p:blipFill>
          <a:blip r:embed="rId2">
            <a:extLst/>
          </a:blip>
          <a:stretch>
            <a:fillRect/>
          </a:stretch>
        </p:blipFill>
        <p:spPr>
          <a:xfrm>
            <a:off x="4229100" y="203200"/>
            <a:ext cx="4483100" cy="6070600"/>
          </a:xfrm>
          <a:prstGeom prst="rect">
            <a:avLst/>
          </a:prstGeom>
        </p:spPr>
      </p:pic>
      <p:sp>
        <p:nvSpPr>
          <p:cNvPr id="445" name="Shape 445"/>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46" name="Shape 446"/>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7" name="droppedImage.png"/>
          <p:cNvPicPr>
            <a:picLocks noChangeAspect="1"/>
          </p:cNvPicPr>
          <p:nvPr/>
        </p:nvPicPr>
        <p:blipFill>
          <a:blip r:embed="rId3">
            <a:extLst/>
          </a:blip>
          <a:stretch>
            <a:fillRect/>
          </a:stretch>
        </p:blipFill>
        <p:spPr>
          <a:xfrm>
            <a:off x="657270" y="266700"/>
            <a:ext cx="3200401" cy="4127619"/>
          </a:xfrm>
          <a:prstGeom prst="rect">
            <a:avLst/>
          </a:prstGeom>
        </p:spPr>
      </p:pic>
      <p:sp>
        <p:nvSpPr>
          <p:cNvPr id="448" name="Shape 448"/>
          <p:cNvSpPr/>
          <p:nvPr/>
        </p:nvSpPr>
        <p:spPr>
          <a:xfrm>
            <a:off x="825500" y="4673600"/>
            <a:ext cx="2921000" cy="1516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b="1" sz="2400">
                <a:uFill>
                  <a:solidFill>
                    <a:srgbClr val="000000"/>
                  </a:solidFill>
                </a:uFill>
                <a:latin typeface="+mn-lt"/>
                <a:ea typeface="+mn-ea"/>
                <a:cs typeface="+mn-cs"/>
                <a:sym typeface="Arial"/>
              </a:defRPr>
            </a:pPr>
            <a:r>
              <a:t>Omar Khayyam</a:t>
            </a:r>
          </a:p>
          <a:p>
            <a:pPr marL="40639" marR="40639" defTabSz="914400">
              <a:defRPr sz="1800">
                <a:uFill>
                  <a:solidFill>
                    <a:srgbClr val="000000"/>
                  </a:solidFill>
                </a:uFill>
                <a:latin typeface="+mn-lt"/>
                <a:ea typeface="+mn-ea"/>
                <a:cs typeface="+mn-cs"/>
                <a:sym typeface="Arial"/>
              </a:defRPr>
            </a:pPr>
          </a:p>
          <a:p>
            <a:pPr marL="40639" marR="40639" defTabSz="914400">
              <a:defRPr sz="1800">
                <a:uFill>
                  <a:solidFill>
                    <a:srgbClr val="000000"/>
                  </a:solidFill>
                </a:uFill>
                <a:latin typeface="+mn-lt"/>
                <a:ea typeface="+mn-ea"/>
                <a:cs typeface="+mn-cs"/>
                <a:sym typeface="Arial"/>
              </a:defRPr>
            </a:pPr>
            <a:r>
              <a:t>Solving cubic equations by intersecting a circle with a hyperbola.</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0" name="droppedImage.pdf"/>
          <p:cNvPicPr>
            <a:picLocks noChangeAspect="1"/>
          </p:cNvPicPr>
          <p:nvPr/>
        </p:nvPicPr>
        <p:blipFill>
          <a:blip r:embed="rId2">
            <a:extLst/>
          </a:blip>
          <a:stretch>
            <a:fillRect/>
          </a:stretch>
        </p:blipFill>
        <p:spPr>
          <a:xfrm>
            <a:off x="1270000" y="1028700"/>
            <a:ext cx="5969000" cy="3314700"/>
          </a:xfrm>
          <a:prstGeom prst="rect">
            <a:avLst/>
          </a:prstGeom>
        </p:spPr>
      </p:pic>
      <p:sp>
        <p:nvSpPr>
          <p:cNvPr id="451" name="Shape 451"/>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52" name="Shape 452"/>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Shape 454"/>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55" name="Shape 455"/>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6" name="Shape 456"/>
          <p:cNvSpPr/>
          <p:nvPr/>
        </p:nvSpPr>
        <p:spPr>
          <a:xfrm>
            <a:off x="1041400" y="1219200"/>
            <a:ext cx="8267700" cy="199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i="1" sz="3000">
                <a:latin typeface="Times"/>
                <a:ea typeface="Times"/>
                <a:cs typeface="Times"/>
                <a:sym typeface="Times"/>
              </a:defRPr>
            </a:pPr>
            <a:r>
              <a:t>The Moving Finger writes, and, having writ,</a:t>
            </a:r>
          </a:p>
          <a:p>
            <a:pPr>
              <a:defRPr i="1" sz="3000">
                <a:latin typeface="Times"/>
                <a:ea typeface="Times"/>
                <a:cs typeface="Times"/>
                <a:sym typeface="Times"/>
              </a:defRPr>
            </a:pPr>
            <a:r>
              <a:t>Moves on: nor all thy Piety nor Wit</a:t>
            </a:r>
          </a:p>
          <a:p>
            <a:pPr>
              <a:defRPr i="1" sz="3000">
                <a:latin typeface="Times"/>
                <a:ea typeface="Times"/>
                <a:cs typeface="Times"/>
                <a:sym typeface="Times"/>
              </a:defRPr>
            </a:pPr>
            <a:r>
              <a:t>Shall lure it back to cancel half a Line,</a:t>
            </a:r>
          </a:p>
          <a:p>
            <a:pPr>
              <a:defRPr i="1" sz="3000">
                <a:latin typeface="Times"/>
                <a:ea typeface="Times"/>
                <a:cs typeface="Times"/>
                <a:sym typeface="Times"/>
              </a:defRPr>
            </a:pPr>
            <a:r>
              <a:t>Nor all thy Tears wash out a Word of it</a:t>
            </a:r>
            <a:r>
              <a:rPr i="0"/>
              <a:t>.</a:t>
            </a:r>
          </a:p>
        </p:txBody>
      </p:sp>
      <p:sp>
        <p:nvSpPr>
          <p:cNvPr id="457" name="Shape 457"/>
          <p:cNvSpPr/>
          <p:nvPr/>
        </p:nvSpPr>
        <p:spPr>
          <a:xfrm>
            <a:off x="5321300" y="3517900"/>
            <a:ext cx="2475915" cy="716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b="1" sz="2400">
                <a:uFill>
                  <a:solidFill>
                    <a:srgbClr val="000000"/>
                  </a:solidFill>
                </a:uFill>
                <a:latin typeface="+mn-lt"/>
                <a:ea typeface="+mn-ea"/>
                <a:cs typeface="+mn-cs"/>
                <a:sym typeface="Arial"/>
              </a:defRPr>
            </a:lvl1pPr>
          </a:lstStyle>
          <a:p>
            <a:pPr/>
            <a:r>
              <a:t>Omar Khayyam</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9" name="WSJ_HouseOfWisdom.jpg"/>
          <p:cNvPicPr>
            <a:picLocks noChangeAspect="1"/>
          </p:cNvPicPr>
          <p:nvPr/>
        </p:nvPicPr>
        <p:blipFill>
          <a:blip r:embed="rId2">
            <a:extLst/>
          </a:blip>
          <a:stretch>
            <a:fillRect/>
          </a:stretch>
        </p:blipFill>
        <p:spPr>
          <a:xfrm>
            <a:off x="291224" y="101600"/>
            <a:ext cx="8560676" cy="6896100"/>
          </a:xfrm>
          <a:prstGeom prst="rect">
            <a:avLst/>
          </a:prstGeom>
        </p:spPr>
      </p:pic>
      <p:sp>
        <p:nvSpPr>
          <p:cNvPr id="460" name="Shape 460"/>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61" name="Shape 461"/>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14:prism dir="l"/>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317" name="Shape 317"/>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8" name="Shape 318"/>
          <p:cNvSpPr/>
          <p:nvPr/>
        </p:nvSpPr>
        <p:spPr>
          <a:xfrm>
            <a:off x="939800" y="3073400"/>
            <a:ext cx="7251700" cy="2580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rPr b="1"/>
              <a:t>Target Audiences</a:t>
            </a:r>
            <a:endParaRPr b="1">
              <a:solidFill>
                <a:srgbClr val="00F900"/>
              </a:solidFill>
              <a:uFill>
                <a:solidFill>
                  <a:srgbClr val="00F900"/>
                </a:solidFill>
              </a:uFill>
            </a:endParaRPr>
          </a:p>
          <a:p>
            <a:pPr marL="40639" marR="40639" defTabSz="914400">
              <a:defRPr sz="2400">
                <a:uFill>
                  <a:solidFill>
                    <a:srgbClr val="000000"/>
                  </a:solidFill>
                </a:uFill>
                <a:latin typeface="+mn-lt"/>
                <a:ea typeface="+mn-ea"/>
                <a:cs typeface="+mn-cs"/>
                <a:sym typeface="Arial"/>
              </a:defRPr>
            </a:pPr>
            <a:endParaRPr b="1">
              <a:solidFill>
                <a:srgbClr val="00F900"/>
              </a:solidFill>
              <a:uFill>
                <a:solidFill>
                  <a:srgbClr val="00F900"/>
                </a:solidFill>
              </a:uFill>
            </a:endParaRPr>
          </a:p>
          <a:p>
            <a:pPr lvl="1" marL="383540" marR="40639" indent="0" defTabSz="914400">
              <a:buSzPct val="125000"/>
              <a:buChar char="•"/>
              <a:defRPr sz="2400">
                <a:uFill>
                  <a:solidFill>
                    <a:srgbClr val="000000"/>
                  </a:solidFill>
                </a:uFill>
                <a:latin typeface="+mn-lt"/>
                <a:ea typeface="+mn-ea"/>
                <a:cs typeface="+mn-cs"/>
                <a:sym typeface="Arial"/>
              </a:defRPr>
            </a:pPr>
            <a:r>
              <a:rPr b="1">
                <a:solidFill>
                  <a:srgbClr val="00F900"/>
                </a:solidFill>
                <a:uFill>
                  <a:solidFill>
                    <a:srgbClr val="00F900"/>
                  </a:solidFill>
                </a:uFill>
              </a:rPr>
              <a:t>  All Students</a:t>
            </a:r>
            <a:r>
              <a:rPr b="1">
                <a:solidFill>
                  <a:srgbClr val="009051"/>
                </a:solidFill>
                <a:uFill>
                  <a:solidFill>
                    <a:srgbClr val="009051"/>
                  </a:solidFill>
                </a:uFill>
              </a:rPr>
              <a:t> </a:t>
            </a:r>
          </a:p>
          <a:p>
            <a:pPr lvl="1" marL="383540" marR="40639" indent="0" defTabSz="914400">
              <a:buSzPct val="125000"/>
              <a:buChar char="•"/>
              <a:defRPr sz="2400">
                <a:uFill>
                  <a:solidFill>
                    <a:srgbClr val="000000"/>
                  </a:solidFill>
                </a:uFill>
                <a:latin typeface="+mn-lt"/>
                <a:ea typeface="+mn-ea"/>
                <a:cs typeface="+mn-cs"/>
                <a:sym typeface="Arial"/>
              </a:defRPr>
            </a:pPr>
          </a:p>
          <a:p>
            <a:pPr lvl="1" marL="383540" marR="40639" indent="0" defTabSz="914400">
              <a:buSzPct val="125000"/>
              <a:buChar char="•"/>
              <a:defRPr sz="2400">
                <a:uFill>
                  <a:solidFill>
                    <a:srgbClr val="000000"/>
                  </a:solidFill>
                </a:uFill>
                <a:latin typeface="+mn-lt"/>
                <a:ea typeface="+mn-ea"/>
                <a:cs typeface="+mn-cs"/>
                <a:sym typeface="Arial"/>
              </a:defRPr>
            </a:pPr>
            <a:r>
              <a:t>  </a:t>
            </a:r>
            <a:r>
              <a:rPr b="1">
                <a:solidFill>
                  <a:srgbClr val="0061FF"/>
                </a:solidFill>
                <a:uFill>
                  <a:solidFill>
                    <a:srgbClr val="0061FF"/>
                  </a:solidFill>
                </a:uFill>
              </a:rPr>
              <a:t>Student like me in the 60s  </a:t>
            </a:r>
            <a:endParaRPr b="1">
              <a:solidFill>
                <a:srgbClr val="009051"/>
              </a:solidFill>
              <a:uFill>
                <a:solidFill>
                  <a:srgbClr val="009051"/>
                </a:solidFill>
              </a:uFill>
            </a:endParaRPr>
          </a:p>
          <a:p>
            <a:pPr lvl="1" marL="383540" marR="40639" indent="0" defTabSz="914400">
              <a:buSzPct val="125000"/>
              <a:buChar char="•"/>
              <a:defRPr sz="2400">
                <a:uFill>
                  <a:solidFill>
                    <a:srgbClr val="000000"/>
                  </a:solidFill>
                </a:uFill>
                <a:latin typeface="+mn-lt"/>
                <a:ea typeface="+mn-ea"/>
                <a:cs typeface="+mn-cs"/>
                <a:sym typeface="Arial"/>
              </a:defRPr>
            </a:pPr>
          </a:p>
          <a:p>
            <a:pPr lvl="1" marL="383540" marR="40639" indent="0" defTabSz="914400">
              <a:buSzPct val="125000"/>
              <a:buChar char="•"/>
              <a:defRPr sz="2400">
                <a:uFill>
                  <a:solidFill>
                    <a:srgbClr val="000000"/>
                  </a:solidFill>
                </a:uFill>
                <a:latin typeface="+mn-lt"/>
                <a:ea typeface="+mn-ea"/>
                <a:cs typeface="+mn-cs"/>
                <a:sym typeface="Arial"/>
              </a:defRPr>
            </a:pPr>
            <a:r>
              <a:t>  </a:t>
            </a:r>
            <a:r>
              <a:rPr b="1">
                <a:solidFill>
                  <a:srgbClr val="FF2F92"/>
                </a:solidFill>
                <a:uFill>
                  <a:solidFill>
                    <a:srgbClr val="FF2F92"/>
                  </a:solidFill>
                </a:uFill>
              </a:rPr>
              <a:t>Muslim Student</a:t>
            </a:r>
            <a:r>
              <a:t>  </a:t>
            </a:r>
          </a:p>
        </p:txBody>
      </p:sp>
      <p:sp>
        <p:nvSpPr>
          <p:cNvPr id="319" name="Shape 319"/>
          <p:cNvSpPr/>
          <p:nvPr/>
        </p:nvSpPr>
        <p:spPr>
          <a:xfrm>
            <a:off x="1334970" y="266700"/>
            <a:ext cx="5915260"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defRPr sz="3600">
                <a:solidFill>
                  <a:srgbClr val="942192"/>
                </a:solidFill>
                <a:uFill>
                  <a:solidFill>
                    <a:srgbClr val="942192"/>
                  </a:solidFill>
                </a:uFill>
                <a:latin typeface="+mn-lt"/>
                <a:ea typeface="+mn-ea"/>
                <a:cs typeface="+mn-cs"/>
                <a:sym typeface="Arial"/>
              </a:defRPr>
            </a:lvl1pPr>
          </a:lstStyle>
          <a:p>
            <a:pPr/>
            <a:r>
              <a:t>Elementary Algebra Themes</a:t>
            </a:r>
          </a:p>
        </p:txBody>
      </p:sp>
      <p:sp>
        <p:nvSpPr>
          <p:cNvPr id="320" name="Shape 320"/>
          <p:cNvSpPr/>
          <p:nvPr/>
        </p:nvSpPr>
        <p:spPr>
          <a:xfrm>
            <a:off x="939800" y="1270000"/>
            <a:ext cx="7251700" cy="14276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rPr b="1">
                <a:solidFill>
                  <a:srgbClr val="AA7942"/>
                </a:solidFill>
                <a:uFill>
                  <a:solidFill>
                    <a:srgbClr val="AA7942"/>
                  </a:solidFill>
                </a:uFill>
              </a:rPr>
              <a:t>Method</a:t>
            </a:r>
            <a:r>
              <a:t>  I reserve five minutes of each class session to bring in the things that you think are interesting in, and around, mathematics.</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318">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318">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318">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318">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318">
                                            <p:txEl>
                                              <p:pRg st="5" end="5"/>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31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Shape 463"/>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64" name="Shape 464"/>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5" name="Shape 465"/>
          <p:cNvSpPr/>
          <p:nvPr/>
        </p:nvSpPr>
        <p:spPr>
          <a:xfrm>
            <a:off x="596900" y="2298700"/>
            <a:ext cx="8318500"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3600">
                <a:uFill>
                  <a:solidFill>
                    <a:srgbClr val="000000"/>
                  </a:solidFill>
                </a:uFill>
                <a:latin typeface="+mn-lt"/>
                <a:ea typeface="+mn-ea"/>
                <a:cs typeface="+mn-cs"/>
                <a:sym typeface="Arial"/>
              </a:defRPr>
            </a:lvl1pPr>
          </a:lstStyle>
          <a:p>
            <a:pPr/>
            <a:r>
              <a:t>Why establish the House of Wisdom?</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pic>
        <p:nvPicPr>
          <p:cNvPr id="468" name="image.png"/>
          <p:cNvPicPr>
            <a:picLocks noChangeAspect="0"/>
          </p:cNvPicPr>
          <p:nvPr/>
        </p:nvPicPr>
        <p:blipFill>
          <a:blip r:embed="rId2">
            <a:extLst/>
          </a:blip>
          <a:stretch>
            <a:fillRect/>
          </a:stretch>
        </p:blipFill>
        <p:spPr>
          <a:xfrm>
            <a:off x="381000" y="1208087"/>
            <a:ext cx="8534400" cy="5649913"/>
          </a:xfrm>
          <a:prstGeom prst="rect">
            <a:avLst/>
          </a:prstGeom>
          <a:ln w="12700">
            <a:miter lim="400000"/>
          </a:ln>
        </p:spPr>
      </p:pic>
      <p:sp>
        <p:nvSpPr>
          <p:cNvPr id="469" name="Shape 469"/>
          <p:cNvSpPr/>
          <p:nvPr/>
        </p:nvSpPr>
        <p:spPr>
          <a:xfrm>
            <a:off x="3122612" y="304800"/>
            <a:ext cx="2984501" cy="7672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FFA900"/>
              </a:buClr>
              <a:buFont typeface="Arial"/>
              <a:defRPr sz="1800">
                <a:uFill>
                  <a:solidFill>
                    <a:srgbClr val="000000"/>
                  </a:solidFill>
                </a:uFill>
                <a:latin typeface="+mn-lt"/>
                <a:ea typeface="+mn-ea"/>
                <a:cs typeface="+mn-cs"/>
                <a:sym typeface="Arial"/>
              </a:defRPr>
            </a:pPr>
            <a:r>
              <a:rPr b="1">
                <a:solidFill>
                  <a:srgbClr val="FFA900"/>
                </a:solidFill>
                <a:uFill>
                  <a:solidFill>
                    <a:srgbClr val="FFA900"/>
                  </a:solidFill>
                </a:uFill>
              </a:rPr>
              <a:t>The </a:t>
            </a:r>
            <a:r>
              <a:rPr b="1" sz="2800">
                <a:solidFill>
                  <a:srgbClr val="FFA900"/>
                </a:solidFill>
                <a:uFill>
                  <a:solidFill>
                    <a:srgbClr val="FFA900"/>
                  </a:solidFill>
                </a:uFill>
              </a:rPr>
              <a:t>Muslim</a:t>
            </a:r>
            <a:r>
              <a:rPr b="1">
                <a:solidFill>
                  <a:srgbClr val="FFA900"/>
                </a:solidFill>
                <a:uFill>
                  <a:solidFill>
                    <a:srgbClr val="FFA900"/>
                  </a:solidFill>
                </a:uFill>
              </a:rPr>
              <a:t> Empire</a:t>
            </a:r>
            <a:endParaRPr b="1">
              <a:solidFill>
                <a:srgbClr val="FFA900"/>
              </a:solidFill>
              <a:uFill>
                <a:solidFill>
                  <a:srgbClr val="FFA900"/>
                </a:solidFill>
              </a:uFill>
            </a:endParaRPr>
          </a:p>
          <a:p>
            <a:pPr marL="40639" marR="40639" algn="ctr" defTabSz="914400">
              <a:buClr>
                <a:srgbClr val="FFA900"/>
              </a:buClr>
              <a:buFont typeface="Arial"/>
              <a:defRPr b="1" sz="1800">
                <a:solidFill>
                  <a:srgbClr val="FFA900"/>
                </a:solidFill>
                <a:uFill>
                  <a:solidFill>
                    <a:srgbClr val="FFA900"/>
                  </a:solidFill>
                </a:uFill>
                <a:latin typeface="+mn-lt"/>
                <a:ea typeface="+mn-ea"/>
                <a:cs typeface="+mn-cs"/>
                <a:sym typeface="Arial"/>
              </a:defRPr>
            </a:pPr>
            <a:r>
              <a:t>622-750</a:t>
            </a:r>
          </a:p>
        </p:txBody>
      </p:sp>
      <p:sp>
        <p:nvSpPr>
          <p:cNvPr id="470" name="Shape 470"/>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2" name="Shape 472"/>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73" name="Shape 473"/>
          <p:cNvSpPr/>
          <p:nvPr/>
        </p:nvSpPr>
        <p:spPr>
          <a:xfrm>
            <a:off x="4495800" y="3048000"/>
            <a:ext cx="38989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600"/>
              </a:spcBef>
              <a:buClr>
                <a:srgbClr val="0433FF"/>
              </a:buClr>
              <a:buFont typeface="Times New Roman"/>
              <a:defRPr sz="1800">
                <a:uFill>
                  <a:solidFill>
                    <a:srgbClr val="000000"/>
                  </a:solidFill>
                </a:uFill>
                <a:latin typeface="+mn-lt"/>
                <a:ea typeface="+mn-ea"/>
                <a:cs typeface="+mn-cs"/>
                <a:sym typeface="Arial"/>
              </a:defRPr>
            </a:pPr>
            <a:r>
              <a:rPr sz="2800">
                <a:solidFill>
                  <a:srgbClr val="0433FF"/>
                </a:solidFill>
                <a:uFill>
                  <a:solidFill>
                    <a:srgbClr val="0433FF"/>
                  </a:solidFill>
                </a:uFill>
                <a:latin typeface="Times New Roman"/>
                <a:ea typeface="Times New Roman"/>
                <a:cs typeface="Times New Roman"/>
                <a:sym typeface="Times New Roman"/>
              </a:rPr>
              <a:t>The Prophet Muhammad</a:t>
            </a:r>
            <a:r>
              <a:rPr>
                <a:solidFill>
                  <a:srgbClr val="0433FF"/>
                </a:solidFill>
                <a:uFill>
                  <a:solidFill>
                    <a:srgbClr val="0433FF"/>
                  </a:solidFill>
                </a:uFill>
                <a:latin typeface="Times New Roman"/>
                <a:ea typeface="Times New Roman"/>
                <a:cs typeface="Times New Roman"/>
                <a:sym typeface="Times New Roman"/>
              </a:rPr>
              <a:t> </a:t>
            </a:r>
          </a:p>
        </p:txBody>
      </p:sp>
      <p:sp>
        <p:nvSpPr>
          <p:cNvPr id="474" name="Shape 474"/>
          <p:cNvSpPr/>
          <p:nvPr/>
        </p:nvSpPr>
        <p:spPr>
          <a:xfrm>
            <a:off x="914400" y="1371600"/>
            <a:ext cx="75565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Arial"/>
              <a:defRPr i="1" sz="3600">
                <a:uFill>
                  <a:solidFill>
                    <a:srgbClr val="000000"/>
                  </a:solidFill>
                </a:uFill>
                <a:latin typeface="+mn-lt"/>
                <a:ea typeface="+mn-ea"/>
                <a:cs typeface="+mn-cs"/>
                <a:sym typeface="Arial"/>
              </a:defRPr>
            </a:lvl1pPr>
          </a:lstStyle>
          <a:p>
            <a:pPr/>
            <a:r>
              <a:t>The ink of the scholar is more holy than the blood of the martyr</a:t>
            </a:r>
          </a:p>
        </p:txBody>
      </p:sp>
      <p:sp>
        <p:nvSpPr>
          <p:cNvPr id="475" name="Shape 475"/>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7" name="Shape 477"/>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78" name="Shape 478"/>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9" name="Shape 479"/>
          <p:cNvSpPr/>
          <p:nvPr/>
        </p:nvSpPr>
        <p:spPr>
          <a:xfrm>
            <a:off x="2768600" y="2463800"/>
            <a:ext cx="3339267" cy="780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4800">
                <a:uFill>
                  <a:solidFill>
                    <a:srgbClr val="000000"/>
                  </a:solidFill>
                </a:uFill>
                <a:latin typeface="+mn-lt"/>
                <a:ea typeface="+mn-ea"/>
                <a:cs typeface="+mn-cs"/>
                <a:sym typeface="Arial"/>
              </a:defRPr>
            </a:lvl1pPr>
          </a:lstStyle>
          <a:p>
            <a:pPr/>
            <a:r>
              <a:t>I’m Catholic</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Shape 481"/>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pic>
        <p:nvPicPr>
          <p:cNvPr id="482" name="pythag3.jpg"/>
          <p:cNvPicPr>
            <a:picLocks noChangeAspect="0"/>
          </p:cNvPicPr>
          <p:nvPr/>
        </p:nvPicPr>
        <p:blipFill>
          <a:blip r:embed="rId2">
            <a:extLst/>
          </a:blip>
          <a:stretch>
            <a:fillRect/>
          </a:stretch>
        </p:blipFill>
        <p:spPr>
          <a:xfrm>
            <a:off x="5943600" y="304800"/>
            <a:ext cx="2701925" cy="3200401"/>
          </a:xfrm>
          <a:prstGeom prst="rect">
            <a:avLst/>
          </a:prstGeom>
          <a:ln w="12700">
            <a:miter lim="400000"/>
          </a:ln>
        </p:spPr>
      </p:pic>
      <p:sp>
        <p:nvSpPr>
          <p:cNvPr id="483" name="Shape 483"/>
          <p:cNvSpPr/>
          <p:nvPr/>
        </p:nvSpPr>
        <p:spPr>
          <a:xfrm>
            <a:off x="914400" y="457200"/>
            <a:ext cx="4279900" cy="43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D81E00"/>
              </a:buClr>
              <a:buFont typeface="Times New Roman"/>
              <a:defRPr b="1" sz="2400">
                <a:solidFill>
                  <a:srgbClr val="D81E00"/>
                </a:solidFill>
                <a:uFill>
                  <a:solidFill>
                    <a:srgbClr val="D81E00"/>
                  </a:solidFill>
                </a:uFill>
                <a:latin typeface="Times New Roman"/>
                <a:ea typeface="Times New Roman"/>
                <a:cs typeface="Times New Roman"/>
                <a:sym typeface="Times New Roman"/>
              </a:defRPr>
            </a:lvl1pPr>
          </a:lstStyle>
          <a:p>
            <a:pPr/>
            <a:r>
              <a:t>Pythagorean Theorem</a:t>
            </a:r>
          </a:p>
        </p:txBody>
      </p:sp>
      <p:sp>
        <p:nvSpPr>
          <p:cNvPr id="484" name="Shape 484"/>
          <p:cNvSpPr/>
          <p:nvPr/>
        </p:nvSpPr>
        <p:spPr>
          <a:xfrm>
            <a:off x="914400" y="1371600"/>
            <a:ext cx="4279900"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New Roman"/>
              <a:defRPr sz="2400">
                <a:uFill>
                  <a:solidFill>
                    <a:srgbClr val="000000"/>
                  </a:solidFill>
                </a:uFill>
                <a:latin typeface="Times New Roman"/>
                <a:ea typeface="Times New Roman"/>
                <a:cs typeface="Times New Roman"/>
                <a:sym typeface="Times New Roman"/>
              </a:defRPr>
            </a:lvl1pPr>
          </a:lstStyle>
          <a:p>
            <a:pPr/>
            <a:r>
              <a:t>In any right triangle, the square of the longest side (the hypotenuse) is equal to the sum of the squares of the other two sides (the legs).</a:t>
            </a:r>
          </a:p>
        </p:txBody>
      </p:sp>
      <p:pic>
        <p:nvPicPr>
          <p:cNvPr id="485" name="image.pdf"/>
          <p:cNvPicPr>
            <a:picLocks noChangeAspect="0"/>
          </p:cNvPicPr>
          <p:nvPr/>
        </p:nvPicPr>
        <p:blipFill>
          <a:blip r:embed="rId3">
            <a:extLst/>
          </a:blip>
          <a:stretch>
            <a:fillRect/>
          </a:stretch>
        </p:blipFill>
        <p:spPr>
          <a:xfrm>
            <a:off x="6235700" y="4292600"/>
            <a:ext cx="2120900" cy="609600"/>
          </a:xfrm>
          <a:prstGeom prst="rect">
            <a:avLst/>
          </a:prstGeom>
          <a:ln w="12700">
            <a:miter lim="400000"/>
          </a:ln>
        </p:spPr>
      </p:pic>
      <p:grpSp>
        <p:nvGrpSpPr>
          <p:cNvPr id="490" name="Group 490"/>
          <p:cNvGrpSpPr/>
          <p:nvPr/>
        </p:nvGrpSpPr>
        <p:grpSpPr>
          <a:xfrm>
            <a:off x="1295400" y="3810000"/>
            <a:ext cx="2908300" cy="1917700"/>
            <a:chOff x="0" y="0"/>
            <a:chExt cx="2908300" cy="1917700"/>
          </a:xfrm>
        </p:grpSpPr>
        <p:sp>
          <p:nvSpPr>
            <p:cNvPr id="486" name="Shape 486"/>
            <p:cNvSpPr/>
            <p:nvPr/>
          </p:nvSpPr>
          <p:spPr>
            <a:xfrm flipH="1">
              <a:off x="0" y="0"/>
              <a:ext cx="2400300" cy="1376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noFill/>
            <a:ln w="12700" cap="flat">
              <a:solidFill>
                <a:srgbClr val="000000"/>
              </a:solidFill>
              <a:prstDash val="solid"/>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487" name="Shape 487"/>
            <p:cNvSpPr/>
            <p:nvPr/>
          </p:nvSpPr>
          <p:spPr>
            <a:xfrm>
              <a:off x="1143000" y="1447800"/>
              <a:ext cx="469900"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400"/>
                </a:spcBef>
                <a:buClr>
                  <a:srgbClr val="000000"/>
                </a:buClr>
                <a:buFont typeface="Times"/>
                <a:defRPr i="1" sz="2400">
                  <a:uFill>
                    <a:solidFill>
                      <a:srgbClr val="000000"/>
                    </a:solidFill>
                  </a:uFill>
                  <a:latin typeface="Times"/>
                  <a:ea typeface="Times"/>
                  <a:cs typeface="Times"/>
                  <a:sym typeface="Times"/>
                </a:defRPr>
              </a:lvl1pPr>
            </a:lstStyle>
            <a:p>
              <a:pPr/>
              <a:r>
                <a:t>a</a:t>
              </a:r>
            </a:p>
          </p:txBody>
        </p:sp>
        <p:sp>
          <p:nvSpPr>
            <p:cNvPr id="488" name="Shape 488"/>
            <p:cNvSpPr/>
            <p:nvPr/>
          </p:nvSpPr>
          <p:spPr>
            <a:xfrm>
              <a:off x="2438400" y="457200"/>
              <a:ext cx="469900"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400"/>
                </a:spcBef>
                <a:buClr>
                  <a:srgbClr val="000000"/>
                </a:buClr>
                <a:buFont typeface="Times"/>
                <a:defRPr i="1" sz="2400">
                  <a:uFill>
                    <a:solidFill>
                      <a:srgbClr val="000000"/>
                    </a:solidFill>
                  </a:uFill>
                  <a:latin typeface="Times"/>
                  <a:ea typeface="Times"/>
                  <a:cs typeface="Times"/>
                  <a:sym typeface="Times"/>
                </a:defRPr>
              </a:lvl1pPr>
            </a:lstStyle>
            <a:p>
              <a:pPr/>
              <a:r>
                <a:t>b</a:t>
              </a:r>
            </a:p>
          </p:txBody>
        </p:sp>
        <p:sp>
          <p:nvSpPr>
            <p:cNvPr id="489" name="Shape 489"/>
            <p:cNvSpPr/>
            <p:nvPr/>
          </p:nvSpPr>
          <p:spPr>
            <a:xfrm>
              <a:off x="990600" y="152400"/>
              <a:ext cx="469900"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400"/>
                </a:spcBef>
                <a:buClr>
                  <a:srgbClr val="000000"/>
                </a:buClr>
                <a:buFont typeface="Times"/>
                <a:defRPr i="1" sz="2400">
                  <a:uFill>
                    <a:solidFill>
                      <a:srgbClr val="000000"/>
                    </a:solidFill>
                  </a:uFill>
                  <a:latin typeface="Times"/>
                  <a:ea typeface="Times"/>
                  <a:cs typeface="Times"/>
                  <a:sym typeface="Times"/>
                </a:defRPr>
              </a:lvl1pPr>
            </a:lstStyle>
            <a:p>
              <a:pPr/>
              <a:r>
                <a:t>c</a:t>
              </a:r>
            </a:p>
          </p:txBody>
        </p:sp>
      </p:grpSp>
      <p:sp>
        <p:nvSpPr>
          <p:cNvPr id="491" name="Shape 491"/>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8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48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49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4"/>
      <p:bldP build="whole" bldLvl="1" animBg="1" rev="0" advAuto="0" spid="484" grpId="3"/>
      <p:bldP build="whole" bldLvl="1" animBg="1" rev="0" advAuto="0" spid="482" grpId="2"/>
      <p:bldP build="whole" bldLvl="1" animBg="1" rev="0" advAuto="0" spid="483" grpId="1"/>
      <p:bldP build="whole" bldLvl="1" animBg="1" rev="0" advAuto="0" spid="485" grpId="5"/>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Shape 493"/>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94" name="Shape 494"/>
          <p:cNvSpPr/>
          <p:nvPr/>
        </p:nvSpPr>
        <p:spPr>
          <a:xfrm>
            <a:off x="2286000" y="304800"/>
            <a:ext cx="39751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FF2600"/>
              </a:buClr>
              <a:buFont typeface="Times New Roman"/>
              <a:defRPr b="1" sz="2800">
                <a:solidFill>
                  <a:srgbClr val="FF2600"/>
                </a:solidFill>
                <a:uFill>
                  <a:solidFill>
                    <a:srgbClr val="FF2600"/>
                  </a:solidFill>
                </a:uFill>
                <a:latin typeface="Times New Roman"/>
                <a:ea typeface="Times New Roman"/>
                <a:cs typeface="Times New Roman"/>
                <a:sym typeface="Times New Roman"/>
              </a:defRPr>
            </a:lvl1pPr>
          </a:lstStyle>
          <a:p>
            <a:pPr/>
            <a:r>
              <a:t>Pythagoras and Music</a:t>
            </a:r>
          </a:p>
        </p:txBody>
      </p:sp>
      <p:pic>
        <p:nvPicPr>
          <p:cNvPr id="495" name="image.png"/>
          <p:cNvPicPr>
            <a:picLocks noChangeAspect="0"/>
          </p:cNvPicPr>
          <p:nvPr/>
        </p:nvPicPr>
        <p:blipFill>
          <a:blip r:embed="rId2">
            <a:extLst/>
          </a:blip>
          <a:stretch>
            <a:fillRect/>
          </a:stretch>
        </p:blipFill>
        <p:spPr>
          <a:xfrm>
            <a:off x="914400" y="914400"/>
            <a:ext cx="7088188" cy="5357813"/>
          </a:xfrm>
          <a:prstGeom prst="rect">
            <a:avLst/>
          </a:prstGeom>
          <a:ln w="12700">
            <a:miter lim="400000"/>
          </a:ln>
        </p:spPr>
      </p:pic>
      <p:sp>
        <p:nvSpPr>
          <p:cNvPr id="496" name="Shape 496"/>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Shape 498"/>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499" name="Shape 499"/>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0" name="773px-Sanzio_01.png"/>
          <p:cNvPicPr>
            <a:picLocks noChangeAspect="1"/>
          </p:cNvPicPr>
          <p:nvPr/>
        </p:nvPicPr>
        <p:blipFill>
          <a:blip r:embed="rId2">
            <a:extLst/>
          </a:blip>
          <a:stretch>
            <a:fillRect/>
          </a:stretch>
        </p:blipFill>
        <p:spPr>
          <a:xfrm>
            <a:off x="774700" y="533400"/>
            <a:ext cx="7718323" cy="59817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2" name="Shape 502"/>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03" name="Shape 503"/>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4" name="511px-Sanzio_01_Pythagoras.png"/>
          <p:cNvPicPr>
            <a:picLocks noChangeAspect="1"/>
          </p:cNvPicPr>
          <p:nvPr/>
        </p:nvPicPr>
        <p:blipFill>
          <a:blip r:embed="rId2">
            <a:extLst/>
          </a:blip>
          <a:stretch>
            <a:fillRect/>
          </a:stretch>
        </p:blipFill>
        <p:spPr>
          <a:xfrm>
            <a:off x="2247900" y="495300"/>
            <a:ext cx="5005412" cy="5867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07" name="Shape 507"/>
          <p:cNvSpPr/>
          <p:nvPr/>
        </p:nvSpPr>
        <p:spPr>
          <a:xfrm>
            <a:off x="1447800" y="609600"/>
            <a:ext cx="58801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FF2600"/>
              </a:buClr>
              <a:buFont typeface="Times New Roman"/>
              <a:defRPr b="1" sz="3200">
                <a:solidFill>
                  <a:srgbClr val="FF2600"/>
                </a:solidFill>
                <a:uFill>
                  <a:solidFill>
                    <a:srgbClr val="FF2600"/>
                  </a:solidFill>
                </a:uFill>
                <a:latin typeface="Times New Roman"/>
                <a:ea typeface="Times New Roman"/>
                <a:cs typeface="Times New Roman"/>
                <a:sym typeface="Times New Roman"/>
              </a:defRPr>
            </a:lvl1pPr>
          </a:lstStyle>
          <a:p>
            <a:pPr/>
            <a:r>
              <a:t>Pythagoras and Shakespeare</a:t>
            </a:r>
          </a:p>
        </p:txBody>
      </p:sp>
      <p:sp>
        <p:nvSpPr>
          <p:cNvPr id="508" name="Shape 508"/>
          <p:cNvSpPr/>
          <p:nvPr/>
        </p:nvSpPr>
        <p:spPr>
          <a:xfrm>
            <a:off x="1066800" y="1828800"/>
            <a:ext cx="6718300" cy="2796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Times New Roman"/>
              <a:defRPr sz="1800">
                <a:uFill>
                  <a:solidFill>
                    <a:srgbClr val="000000"/>
                  </a:solidFill>
                </a:uFill>
                <a:latin typeface="Times New Roman"/>
                <a:ea typeface="Times New Roman"/>
                <a:cs typeface="Times New Roman"/>
                <a:sym typeface="Times New Roman"/>
              </a:defRPr>
            </a:pPr>
          </a:p>
          <a:p>
            <a:pPr marL="40639" marR="40639" defTabSz="914400">
              <a:buClr>
                <a:srgbClr val="000000"/>
              </a:buClr>
              <a:buFont typeface="Times New Roman"/>
              <a:defRPr sz="1800">
                <a:uFill>
                  <a:solidFill>
                    <a:srgbClr val="000000"/>
                  </a:solidFill>
                </a:uFill>
                <a:latin typeface="+mn-lt"/>
                <a:ea typeface="+mn-ea"/>
                <a:cs typeface="+mn-cs"/>
                <a:sym typeface="Arial"/>
              </a:defRPr>
            </a:pPr>
            <a:r>
              <a:rPr sz="2800">
                <a:latin typeface="Times New Roman"/>
                <a:ea typeface="Times New Roman"/>
                <a:cs typeface="Times New Roman"/>
                <a:sym typeface="Times New Roman"/>
              </a:rPr>
              <a:t>Thou almost mak</a:t>
            </a:r>
            <a:r>
              <a:rPr sz="2800"/>
              <a:t>’</a:t>
            </a:r>
            <a:r>
              <a:rPr sz="2800">
                <a:latin typeface="Times New Roman"/>
                <a:ea typeface="Times New Roman"/>
                <a:cs typeface="Times New Roman"/>
                <a:sym typeface="Times New Roman"/>
              </a:rPr>
              <a:t>st me waver in my faith,</a:t>
            </a:r>
            <a:endParaRPr sz="2800">
              <a:latin typeface="Times New Roman"/>
              <a:ea typeface="Times New Roman"/>
              <a:cs typeface="Times New Roman"/>
              <a:sym typeface="Times New Roman"/>
            </a:endParaRPr>
          </a:p>
          <a:p>
            <a:pPr marL="40639" marR="40639" defTabSz="914400">
              <a:buClr>
                <a:srgbClr val="000000"/>
              </a:buClr>
              <a:buFont typeface="Times New Roman"/>
              <a:defRPr sz="2800">
                <a:uFill>
                  <a:solidFill>
                    <a:srgbClr val="000000"/>
                  </a:solidFill>
                </a:uFill>
                <a:latin typeface="Times New Roman"/>
                <a:ea typeface="Times New Roman"/>
                <a:cs typeface="Times New Roman"/>
                <a:sym typeface="Times New Roman"/>
              </a:defRPr>
            </a:pPr>
            <a:r>
              <a:t>To hold opinion with Pythagoras,</a:t>
            </a:r>
          </a:p>
          <a:p>
            <a:pPr marL="40639" marR="40639" defTabSz="914400">
              <a:buClr>
                <a:srgbClr val="000000"/>
              </a:buClr>
              <a:buFont typeface="Times New Roman"/>
              <a:defRPr sz="2800">
                <a:uFill>
                  <a:solidFill>
                    <a:srgbClr val="000000"/>
                  </a:solidFill>
                </a:uFill>
                <a:latin typeface="Times New Roman"/>
                <a:ea typeface="Times New Roman"/>
                <a:cs typeface="Times New Roman"/>
                <a:sym typeface="Times New Roman"/>
              </a:defRPr>
            </a:pPr>
            <a:r>
              <a:t>That souls of animals infuse themselves</a:t>
            </a:r>
          </a:p>
          <a:p>
            <a:pPr marL="40639" marR="40639" defTabSz="914400">
              <a:buClr>
                <a:srgbClr val="000000"/>
              </a:buClr>
              <a:buFont typeface="Times New Roman"/>
              <a:defRPr sz="2800">
                <a:uFill>
                  <a:solidFill>
                    <a:srgbClr val="000000"/>
                  </a:solidFill>
                </a:uFill>
                <a:latin typeface="Times New Roman"/>
                <a:ea typeface="Times New Roman"/>
                <a:cs typeface="Times New Roman"/>
                <a:sym typeface="Times New Roman"/>
              </a:defRPr>
            </a:pPr>
            <a:r>
              <a:t>Into the trunks of men.</a:t>
            </a:r>
          </a:p>
          <a:p>
            <a:pPr marL="40639" marR="40639" algn="r" defTabSz="914400">
              <a:buClr>
                <a:srgbClr val="000000"/>
              </a:buClr>
              <a:buFont typeface="Times New Roman"/>
              <a:defRPr sz="1800">
                <a:uFill>
                  <a:solidFill>
                    <a:srgbClr val="000000"/>
                  </a:solidFill>
                </a:uFill>
                <a:latin typeface="+mn-lt"/>
                <a:ea typeface="+mn-ea"/>
                <a:cs typeface="+mn-cs"/>
                <a:sym typeface="Arial"/>
              </a:defRPr>
            </a:pPr>
            <a:r>
              <a:rPr sz="2800">
                <a:latin typeface="Times New Roman"/>
                <a:ea typeface="Times New Roman"/>
                <a:cs typeface="Times New Roman"/>
                <a:sym typeface="Times New Roman"/>
              </a:rPr>
              <a:t>							    </a:t>
            </a:r>
            <a:r>
              <a:rPr i="1" sz="2800">
                <a:latin typeface="Times New Roman"/>
                <a:ea typeface="Times New Roman"/>
                <a:cs typeface="Times New Roman"/>
                <a:sym typeface="Times New Roman"/>
              </a:rPr>
              <a:t>Merchant of Venice</a:t>
            </a:r>
          </a:p>
        </p:txBody>
      </p:sp>
      <p:sp>
        <p:nvSpPr>
          <p:cNvPr id="509" name="Shape 509"/>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1" name="Shape 511"/>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12" name="Shape 512"/>
          <p:cNvSpPr/>
          <p:nvPr/>
        </p:nvSpPr>
        <p:spPr>
          <a:xfrm>
            <a:off x="2133600" y="304800"/>
            <a:ext cx="48895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FF2600"/>
              </a:buClr>
              <a:buFont typeface="Times New Roman"/>
              <a:defRPr b="1" sz="2800">
                <a:solidFill>
                  <a:srgbClr val="FF2600"/>
                </a:solidFill>
                <a:uFill>
                  <a:solidFill>
                    <a:srgbClr val="FF2600"/>
                  </a:solidFill>
                </a:uFill>
                <a:latin typeface="Times New Roman"/>
                <a:ea typeface="Times New Roman"/>
                <a:cs typeface="Times New Roman"/>
                <a:sym typeface="Times New Roman"/>
              </a:defRPr>
            </a:lvl1pPr>
          </a:lstStyle>
          <a:p>
            <a:pPr/>
            <a:r>
              <a:t>The Golden Rectangle</a:t>
            </a:r>
          </a:p>
        </p:txBody>
      </p:sp>
      <p:pic>
        <p:nvPicPr>
          <p:cNvPr id="513" name="Golden1.jpg"/>
          <p:cNvPicPr>
            <a:picLocks noChangeAspect="0"/>
          </p:cNvPicPr>
          <p:nvPr/>
        </p:nvPicPr>
        <p:blipFill>
          <a:blip r:embed="rId2">
            <a:extLst/>
          </a:blip>
          <a:srcRect l="0" t="0" r="0" b="0"/>
          <a:stretch>
            <a:fillRect/>
          </a:stretch>
        </p:blipFill>
        <p:spPr>
          <a:xfrm>
            <a:off x="1904959" y="1143000"/>
            <a:ext cx="5867441" cy="5541963"/>
          </a:xfrm>
          <a:prstGeom prst="rect">
            <a:avLst/>
          </a:prstGeom>
          <a:ln>
            <a:solidFill>
              <a:srgbClr val="000000"/>
            </a:solidFill>
            <a:miter lim="400000"/>
          </a:ln>
        </p:spPr>
      </p:pic>
      <p:sp>
        <p:nvSpPr>
          <p:cNvPr id="514" name="Shape 514"/>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323" name="Shape 323"/>
          <p:cNvSpPr/>
          <p:nvPr/>
        </p:nvSpPr>
        <p:spPr>
          <a:xfrm>
            <a:off x="1371599" y="304800"/>
            <a:ext cx="6184901"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CD665F"/>
              </a:buClr>
              <a:buFont typeface="Arial"/>
              <a:defRPr b="1" sz="3200">
                <a:solidFill>
                  <a:srgbClr val="CD665F"/>
                </a:solidFill>
                <a:uFill>
                  <a:solidFill>
                    <a:srgbClr val="CD665F"/>
                  </a:solidFill>
                </a:uFill>
                <a:latin typeface="+mn-lt"/>
                <a:ea typeface="+mn-ea"/>
                <a:cs typeface="+mn-cs"/>
                <a:sym typeface="Arial"/>
              </a:defRPr>
            </a:lvl1pPr>
          </a:lstStyle>
          <a:p>
            <a:pPr/>
            <a:r>
              <a:t>Why do We Call it Algebra?</a:t>
            </a:r>
          </a:p>
        </p:txBody>
      </p:sp>
      <p:pic>
        <p:nvPicPr>
          <p:cNvPr id="324" name="image.png"/>
          <p:cNvPicPr>
            <a:picLocks noChangeAspect="0"/>
          </p:cNvPicPr>
          <p:nvPr/>
        </p:nvPicPr>
        <p:blipFill>
          <a:blip r:embed="rId2">
            <a:extLst/>
          </a:blip>
          <a:stretch>
            <a:fillRect/>
          </a:stretch>
        </p:blipFill>
        <p:spPr>
          <a:xfrm>
            <a:off x="2971800" y="990600"/>
            <a:ext cx="3146425" cy="4229100"/>
          </a:xfrm>
          <a:prstGeom prst="rect">
            <a:avLst/>
          </a:prstGeom>
          <a:ln w="6350">
            <a:solidFill>
              <a:srgbClr val="0433FF"/>
            </a:solidFill>
            <a:miter lim="400000"/>
          </a:ln>
        </p:spPr>
      </p:pic>
      <p:sp>
        <p:nvSpPr>
          <p:cNvPr id="325" name="Shape 325"/>
          <p:cNvSpPr/>
          <p:nvPr/>
        </p:nvSpPr>
        <p:spPr>
          <a:xfrm>
            <a:off x="381000" y="1981200"/>
            <a:ext cx="2362200" cy="21379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Arial"/>
              <a:defRPr sz="2000">
                <a:uFill>
                  <a:solidFill>
                    <a:srgbClr val="000000"/>
                  </a:solidFill>
                </a:uFill>
                <a:latin typeface="+mn-lt"/>
                <a:ea typeface="+mn-ea"/>
                <a:cs typeface="+mn-cs"/>
                <a:sym typeface="Arial"/>
              </a:defRPr>
            </a:lvl1pPr>
          </a:lstStyle>
          <a:p>
            <a:pPr/>
            <a:r>
              <a:t>Postage stamp issued by the Soviet Union in 1983, to mark the 1200th anniversary of the birth of Al-Khwarizmi in 783.</a:t>
            </a:r>
          </a:p>
        </p:txBody>
      </p:sp>
      <p:sp>
        <p:nvSpPr>
          <p:cNvPr id="326" name="Shape 326"/>
          <p:cNvSpPr/>
          <p:nvPr/>
        </p:nvSpPr>
        <p:spPr>
          <a:xfrm>
            <a:off x="685800" y="5410200"/>
            <a:ext cx="8166100" cy="757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150000"/>
              </a:lnSpc>
              <a:buClr>
                <a:srgbClr val="0085CC"/>
              </a:buClr>
              <a:buFont typeface="Arial"/>
              <a:defRPr b="1" sz="1800">
                <a:solidFill>
                  <a:srgbClr val="0085CC"/>
                </a:solidFill>
                <a:uFill>
                  <a:solidFill>
                    <a:srgbClr val="0085CC"/>
                  </a:solidFill>
                </a:uFill>
                <a:latin typeface="+mn-lt"/>
                <a:ea typeface="+mn-ea"/>
                <a:cs typeface="+mn-cs"/>
                <a:sym typeface="Arial"/>
              </a:defRPr>
            </a:pPr>
            <a:r>
              <a:t>Abu Ja'far Mohammed ibn Musa Al-Khwarizmi</a:t>
            </a:r>
          </a:p>
          <a:p>
            <a:pPr marL="40639" marR="40639" algn="ctr" defTabSz="914400">
              <a:lnSpc>
                <a:spcPct val="150000"/>
              </a:lnSpc>
              <a:buClr>
                <a:srgbClr val="000000"/>
              </a:buClr>
              <a:buFont typeface="Arial"/>
              <a:defRPr sz="1800">
                <a:uFill>
                  <a:solidFill>
                    <a:srgbClr val="000000"/>
                  </a:solidFill>
                </a:uFill>
                <a:latin typeface="+mn-lt"/>
                <a:ea typeface="+mn-ea"/>
                <a:cs typeface="+mn-cs"/>
                <a:sym typeface="Arial"/>
              </a:defRPr>
            </a:pPr>
            <a:r>
              <a:t>Father of Ja'far, Mohammed, son of Moses, native of the town of Al-Khwarizmi</a:t>
            </a:r>
          </a:p>
        </p:txBody>
      </p:sp>
      <p:sp>
        <p:nvSpPr>
          <p:cNvPr id="327" name="Shape 327"/>
          <p:cNvSpPr/>
          <p:nvPr/>
        </p:nvSpPr>
        <p:spPr>
          <a:xfrm>
            <a:off x="6780212" y="2265362"/>
            <a:ext cx="1917701" cy="146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0085CC"/>
              </a:buClr>
              <a:buFont typeface="Times New Roman"/>
              <a:defRPr sz="2400">
                <a:solidFill>
                  <a:srgbClr val="0085CC"/>
                </a:solidFill>
                <a:uFill>
                  <a:solidFill>
                    <a:srgbClr val="0085CC"/>
                  </a:solidFill>
                </a:uFill>
                <a:latin typeface="Times New Roman"/>
                <a:ea typeface="Times New Roman"/>
                <a:cs typeface="Times New Roman"/>
                <a:sym typeface="Times New Roman"/>
              </a:defRPr>
            </a:pPr>
            <a:r>
              <a:t>Khwarizmi </a:t>
            </a:r>
          </a:p>
          <a:p>
            <a:pPr marL="40639" marR="40639" algn="ctr" defTabSz="914400">
              <a:buClr>
                <a:srgbClr val="0085CC"/>
              </a:buClr>
              <a:buFont typeface="Times New Roman"/>
              <a:defRPr sz="2400">
                <a:solidFill>
                  <a:srgbClr val="0085CC"/>
                </a:solidFill>
                <a:uFill>
                  <a:solidFill>
                    <a:srgbClr val="0085CC"/>
                  </a:solidFill>
                </a:uFill>
                <a:latin typeface="Times New Roman"/>
                <a:ea typeface="Times New Roman"/>
                <a:cs typeface="Times New Roman"/>
                <a:sym typeface="Times New Roman"/>
              </a:defRPr>
            </a:pPr>
            <a:r>
              <a:t>is now </a:t>
            </a:r>
          </a:p>
          <a:p>
            <a:pPr marL="40639" marR="40639" algn="ctr" defTabSz="914400">
              <a:buClr>
                <a:srgbClr val="0085CC"/>
              </a:buClr>
              <a:buFont typeface="Times New Roman"/>
              <a:defRPr sz="2400">
                <a:solidFill>
                  <a:srgbClr val="0085CC"/>
                </a:solidFill>
                <a:uFill>
                  <a:solidFill>
                    <a:srgbClr val="0085CC"/>
                  </a:solidFill>
                </a:uFill>
                <a:latin typeface="Times New Roman"/>
                <a:ea typeface="Times New Roman"/>
                <a:cs typeface="Times New Roman"/>
                <a:sym typeface="Times New Roman"/>
              </a:defRPr>
            </a:pPr>
            <a:r>
              <a:t>Khiva </a:t>
            </a:r>
          </a:p>
          <a:p>
            <a:pPr marL="40639" marR="40639" algn="ctr" defTabSz="914400">
              <a:buClr>
                <a:srgbClr val="0085CC"/>
              </a:buClr>
              <a:buFont typeface="Times New Roman"/>
              <a:defRPr sz="2400">
                <a:solidFill>
                  <a:srgbClr val="0085CC"/>
                </a:solidFill>
                <a:uFill>
                  <a:solidFill>
                    <a:srgbClr val="0085CC"/>
                  </a:solidFill>
                </a:uFill>
                <a:latin typeface="Times New Roman"/>
                <a:ea typeface="Times New Roman"/>
                <a:cs typeface="Times New Roman"/>
                <a:sym typeface="Times New Roman"/>
              </a:defRPr>
            </a:pPr>
            <a:r>
              <a:t>in Uzbekistan</a:t>
            </a:r>
          </a:p>
        </p:txBody>
      </p:sp>
      <p:sp>
        <p:nvSpPr>
          <p:cNvPr id="328" name="Shape 328"/>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animEffect filter="dissolve" transition="in">
                                      <p:cBhvr>
                                        <p:cTn id="7" dur="1000"/>
                                        <p:tgtEl>
                                          <p:spTgt spid="323">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23">
                                            <p:txEl>
                                              <p:pRg st="0" end="0"/>
                                            </p:txEl>
                                          </p:spTgt>
                                        </p:tgtEl>
                                        <p:attrNameLst>
                                          <p:attrName>style.visibility</p:attrName>
                                        </p:attrNameLst>
                                      </p:cBhvr>
                                      <p:to>
                                        <p:strVal val="visible"/>
                                      </p:to>
                                    </p:set>
                                    <p:animEffect filter="dissolve" transition="in">
                                      <p:cBhvr>
                                        <p:cTn id="10" dur="1000"/>
                                        <p:tgtEl>
                                          <p:spTgt spid="3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2" fill="hold">
                                  <p:stCondLst>
                                    <p:cond delay="0"/>
                                  </p:stCondLst>
                                  <p:iterate type="el" backwards="0">
                                    <p:tmAbs val="0"/>
                                  </p:iterate>
                                  <p:childTnLst>
                                    <p:set>
                                      <p:cBhvr>
                                        <p:cTn id="14" fill="hold"/>
                                        <p:tgtEl>
                                          <p:spTgt spid="324"/>
                                        </p:tgtEl>
                                        <p:attrNameLst>
                                          <p:attrName>style.visibility</p:attrName>
                                        </p:attrNameLst>
                                      </p:cBhvr>
                                      <p:to>
                                        <p:strVal val="visible"/>
                                      </p:to>
                                    </p:set>
                                    <p:animEffect filter="dissolve" transition="in">
                                      <p:cBhvr>
                                        <p:cTn id="15" dur="1000"/>
                                        <p:tgtEl>
                                          <p:spTgt spid="32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3" fill="hold">
                                  <p:stCondLst>
                                    <p:cond delay="0"/>
                                  </p:stCondLst>
                                  <p:iterate type="el" backwards="0">
                                    <p:tmAbs val="0"/>
                                  </p:iterate>
                                  <p:childTnLst>
                                    <p:set>
                                      <p:cBhvr>
                                        <p:cTn id="19" fill="hold"/>
                                        <p:tgtEl>
                                          <p:spTgt spid="3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4" fill="hold">
                                  <p:stCondLst>
                                    <p:cond delay="0"/>
                                  </p:stCondLst>
                                  <p:iterate type="el" backwards="0">
                                    <p:tmAbs val="0"/>
                                  </p:iterate>
                                  <p:childTnLst>
                                    <p:set>
                                      <p:cBhvr>
                                        <p:cTn id="23" fill="hold"/>
                                        <p:tgtEl>
                                          <p:spTgt spid="326">
                                            <p:bg/>
                                          </p:spTgt>
                                        </p:tgtEl>
                                        <p:attrNameLst>
                                          <p:attrName>style.visibility</p:attrName>
                                        </p:attrNameLst>
                                      </p:cBhvr>
                                      <p:to>
                                        <p:strVal val="visible"/>
                                      </p:to>
                                    </p:set>
                                    <p:animEffect filter="dissolve" transition="in">
                                      <p:cBhvr>
                                        <p:cTn id="24" dur="1000"/>
                                        <p:tgtEl>
                                          <p:spTgt spid="326">
                                            <p:bg/>
                                          </p:spTgt>
                                        </p:tgtEl>
                                      </p:cBhvr>
                                    </p:animEffect>
                                  </p:childTnLst>
                                </p:cTn>
                              </p:par>
                              <p:par>
                                <p:cTn id="25" presetClass="entr" nodeType="withEffect" presetSubtype="0" presetID="9" grpId="4" fill="hold">
                                  <p:stCondLst>
                                    <p:cond delay="0"/>
                                  </p:stCondLst>
                                  <p:iterate type="el" backwards="0">
                                    <p:tmAbs val="0"/>
                                  </p:iterate>
                                  <p:childTnLst>
                                    <p:set>
                                      <p:cBhvr>
                                        <p:cTn id="26" fill="hold"/>
                                        <p:tgtEl>
                                          <p:spTgt spid="326">
                                            <p:txEl>
                                              <p:pRg st="0" end="0"/>
                                            </p:txEl>
                                          </p:spTgt>
                                        </p:tgtEl>
                                        <p:attrNameLst>
                                          <p:attrName>style.visibility</p:attrName>
                                        </p:attrNameLst>
                                      </p:cBhvr>
                                      <p:to>
                                        <p:strVal val="visible"/>
                                      </p:to>
                                    </p:set>
                                    <p:animEffect filter="dissolve" transition="in">
                                      <p:cBhvr>
                                        <p:cTn id="27" dur="1000"/>
                                        <p:tgtEl>
                                          <p:spTgt spid="3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4" fill="hold">
                                  <p:stCondLst>
                                    <p:cond delay="0"/>
                                  </p:stCondLst>
                                  <p:iterate type="el" backwards="0">
                                    <p:tmAbs val="0"/>
                                  </p:iterate>
                                  <p:childTnLst>
                                    <p:set>
                                      <p:cBhvr>
                                        <p:cTn id="31" fill="hold"/>
                                        <p:tgtEl>
                                          <p:spTgt spid="326">
                                            <p:txEl>
                                              <p:pRg st="1" end="1"/>
                                            </p:txEl>
                                          </p:spTgt>
                                        </p:tgtEl>
                                        <p:attrNameLst>
                                          <p:attrName>style.visibility</p:attrName>
                                        </p:attrNameLst>
                                      </p:cBhvr>
                                      <p:to>
                                        <p:strVal val="visible"/>
                                      </p:to>
                                    </p:set>
                                    <p:animEffect filter="dissolve" transition="in">
                                      <p:cBhvr>
                                        <p:cTn id="32" dur="1000"/>
                                        <p:tgtEl>
                                          <p:spTgt spid="32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5" fill="hold">
                                  <p:stCondLst>
                                    <p:cond delay="0"/>
                                  </p:stCondLst>
                                  <p:iterate type="el" backwards="0">
                                    <p:tmAbs val="0"/>
                                  </p:iterate>
                                  <p:childTnLst>
                                    <p:set>
                                      <p:cBhvr>
                                        <p:cTn id="36" fill="hold"/>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5" grpId="3"/>
      <p:bldP build="p" bldLvl="5" animBg="1" rev="0" advAuto="0" spid="326" grpId="4"/>
      <p:bldP build="p" bldLvl="5" animBg="1" rev="0" advAuto="0" spid="323" grpId="1"/>
      <p:bldP build="whole" bldLvl="1" animBg="1" rev="0" advAuto="0" spid="324" grpId="2"/>
      <p:bldP build="whole" bldLvl="1" animBg="1" rev="0" advAuto="0" spid="327" grpId="5"/>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6" name="Shape 51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17" name="Shape 517"/>
          <p:cNvSpPr/>
          <p:nvPr/>
        </p:nvSpPr>
        <p:spPr>
          <a:xfrm>
            <a:off x="381000" y="381000"/>
            <a:ext cx="38989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433FF"/>
              </a:buClr>
              <a:buFont typeface="Times New Roman"/>
              <a:defRPr b="1" sz="2800">
                <a:solidFill>
                  <a:srgbClr val="0433FF"/>
                </a:solidFill>
                <a:uFill>
                  <a:solidFill>
                    <a:srgbClr val="0433FF"/>
                  </a:solidFill>
                </a:uFill>
                <a:latin typeface="Times New Roman"/>
                <a:ea typeface="Times New Roman"/>
                <a:cs typeface="Times New Roman"/>
                <a:sym typeface="Times New Roman"/>
              </a:defRPr>
            </a:lvl1pPr>
          </a:lstStyle>
          <a:p>
            <a:pPr/>
            <a:r>
              <a:t>Al-Samawal</a:t>
            </a:r>
          </a:p>
        </p:txBody>
      </p:sp>
      <p:sp>
        <p:nvSpPr>
          <p:cNvPr id="518" name="Shape 518"/>
          <p:cNvSpPr/>
          <p:nvPr/>
        </p:nvSpPr>
        <p:spPr>
          <a:xfrm>
            <a:off x="1066800" y="1828800"/>
            <a:ext cx="2679700" cy="43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300"/>
              </a:spcBef>
              <a:buClr>
                <a:srgbClr val="008F00"/>
              </a:buClr>
              <a:buFont typeface="Times New Roman"/>
              <a:defRPr sz="1800">
                <a:uFill>
                  <a:solidFill>
                    <a:srgbClr val="000000"/>
                  </a:solidFill>
                </a:uFill>
                <a:latin typeface="+mn-lt"/>
                <a:ea typeface="+mn-ea"/>
                <a:cs typeface="+mn-cs"/>
                <a:sym typeface="Arial"/>
              </a:defRPr>
            </a:pPr>
            <a:r>
              <a:rPr sz="2400">
                <a:solidFill>
                  <a:srgbClr val="008F00"/>
                </a:solidFill>
                <a:uFill>
                  <a:solidFill>
                    <a:srgbClr val="008F00"/>
                  </a:solidFill>
                </a:uFill>
                <a:latin typeface="Times New Roman"/>
                <a:ea typeface="Times New Roman"/>
                <a:cs typeface="Times New Roman"/>
                <a:sym typeface="Times New Roman"/>
              </a:rPr>
              <a:t>The golden ratio is</a:t>
            </a:r>
            <a:r>
              <a:rPr>
                <a:solidFill>
                  <a:srgbClr val="008F00"/>
                </a:solidFill>
                <a:uFill>
                  <a:solidFill>
                    <a:srgbClr val="008F00"/>
                  </a:solidFill>
                </a:uFill>
                <a:latin typeface="Times New Roman"/>
                <a:ea typeface="Times New Roman"/>
                <a:cs typeface="Times New Roman"/>
                <a:sym typeface="Times New Roman"/>
              </a:rPr>
              <a:t> </a:t>
            </a:r>
          </a:p>
        </p:txBody>
      </p:sp>
      <p:pic>
        <p:nvPicPr>
          <p:cNvPr id="519" name="image.pdf"/>
          <p:cNvPicPr>
            <a:picLocks noChangeAspect="0"/>
          </p:cNvPicPr>
          <p:nvPr/>
        </p:nvPicPr>
        <p:blipFill>
          <a:blip r:embed="rId2">
            <a:extLst/>
          </a:blip>
          <a:stretch>
            <a:fillRect/>
          </a:stretch>
        </p:blipFill>
        <p:spPr>
          <a:xfrm>
            <a:off x="1752600" y="2438400"/>
            <a:ext cx="1079500" cy="774700"/>
          </a:xfrm>
          <a:prstGeom prst="rect">
            <a:avLst/>
          </a:prstGeom>
          <a:ln w="12700">
            <a:miter lim="400000"/>
          </a:ln>
        </p:spPr>
      </p:pic>
      <p:pic>
        <p:nvPicPr>
          <p:cNvPr id="520" name="image.pdf"/>
          <p:cNvPicPr>
            <a:picLocks noChangeAspect="0"/>
          </p:cNvPicPr>
          <p:nvPr/>
        </p:nvPicPr>
        <p:blipFill>
          <a:blip r:embed="rId3">
            <a:extLst/>
          </a:blip>
          <a:stretch>
            <a:fillRect/>
          </a:stretch>
        </p:blipFill>
        <p:spPr>
          <a:xfrm>
            <a:off x="5105400" y="381000"/>
            <a:ext cx="3111500" cy="5475288"/>
          </a:xfrm>
          <a:prstGeom prst="rect">
            <a:avLst/>
          </a:prstGeom>
          <a:ln w="12700">
            <a:miter lim="400000"/>
          </a:ln>
        </p:spPr>
      </p:pic>
      <p:sp>
        <p:nvSpPr>
          <p:cNvPr id="521" name="Shape 521"/>
          <p:cNvSpPr/>
          <p:nvPr/>
        </p:nvSpPr>
        <p:spPr>
          <a:xfrm>
            <a:off x="-533400" y="990600"/>
            <a:ext cx="5041900" cy="625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55039" marR="40639" algn="ctr" defTabSz="914400">
              <a:spcBef>
                <a:spcPts val="500"/>
              </a:spcBef>
              <a:buClr>
                <a:srgbClr val="000000"/>
              </a:buClr>
              <a:buFont typeface="Times New Roman"/>
              <a:defRPr sz="1800">
                <a:uFill>
                  <a:solidFill>
                    <a:srgbClr val="000000"/>
                  </a:solidFill>
                </a:uFill>
                <a:latin typeface="+mn-lt"/>
                <a:ea typeface="+mn-ea"/>
                <a:cs typeface="+mn-cs"/>
                <a:sym typeface="Arial"/>
              </a:defRPr>
            </a:pPr>
            <a:r>
              <a:rPr>
                <a:latin typeface="Times New Roman"/>
                <a:ea typeface="Times New Roman"/>
                <a:cs typeface="Times New Roman"/>
                <a:sym typeface="Times New Roman"/>
              </a:rPr>
              <a:t>Born:</a:t>
            </a:r>
            <a:r>
              <a:rPr>
                <a:solidFill>
                  <a:srgbClr val="008F00"/>
                </a:solidFill>
                <a:uFill>
                  <a:solidFill>
                    <a:srgbClr val="008F00"/>
                  </a:solidFill>
                </a:uFill>
                <a:latin typeface="Times New Roman"/>
                <a:ea typeface="Times New Roman"/>
                <a:cs typeface="Times New Roman"/>
                <a:sym typeface="Times New Roman"/>
              </a:rPr>
              <a:t> about 1130 in  Baghdad, Iraq </a:t>
            </a:r>
            <a:r>
              <a:rPr>
                <a:latin typeface="Times New Roman"/>
                <a:ea typeface="Times New Roman"/>
                <a:cs typeface="Times New Roman"/>
                <a:sym typeface="Times New Roman"/>
              </a:rPr>
              <a:t>Died:</a:t>
            </a:r>
            <a:r>
              <a:rPr>
                <a:solidFill>
                  <a:srgbClr val="942193"/>
                </a:solidFill>
                <a:uFill>
                  <a:solidFill>
                    <a:srgbClr val="942193"/>
                  </a:solidFill>
                </a:uFill>
                <a:latin typeface="Times New Roman"/>
                <a:ea typeface="Times New Roman"/>
                <a:cs typeface="Times New Roman"/>
                <a:sym typeface="Times New Roman"/>
              </a:rPr>
              <a:t>about 1180 in Maragha, Iran</a:t>
            </a:r>
          </a:p>
        </p:txBody>
      </p:sp>
      <p:sp>
        <p:nvSpPr>
          <p:cNvPr id="522" name="Shape 522"/>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1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21">
                                            <p:bg/>
                                          </p:spTgt>
                                        </p:tgtEl>
                                        <p:attrNameLst>
                                          <p:attrName>style.visibility</p:attrName>
                                        </p:attrNameLst>
                                      </p:cBhvr>
                                      <p:to>
                                        <p:strVal val="visible"/>
                                      </p:to>
                                    </p:set>
                                  </p:childTnLst>
                                </p:cTn>
                              </p:par>
                              <p:par>
                                <p:cTn id="10" presetClass="entr" nodeType="withEffect" presetSubtype="0" presetID="1" grpId="2" fill="hold">
                                  <p:stCondLst>
                                    <p:cond delay="0"/>
                                  </p:stCondLst>
                                  <p:iterate type="el" backwards="0">
                                    <p:tmAbs val="0"/>
                                  </p:iterate>
                                  <p:childTnLst>
                                    <p:set>
                                      <p:cBhvr>
                                        <p:cTn id="11" fill="hold"/>
                                        <p:tgtEl>
                                          <p:spTgt spid="52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518"/>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4" fill="hold">
                                  <p:stCondLst>
                                    <p:cond delay="0"/>
                                  </p:stCondLst>
                                  <p:iterate type="el" backwards="0">
                                    <p:tmAbs val="0"/>
                                  </p:iterate>
                                  <p:childTnLst>
                                    <p:set>
                                      <p:cBhvr>
                                        <p:cTn id="18" fill="hold"/>
                                        <p:tgtEl>
                                          <p:spTgt spid="5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9" grpId="4"/>
      <p:bldP build="whole" bldLvl="1" animBg="1" rev="0" advAuto="0" spid="517" grpId="1"/>
      <p:bldP build="whole" bldLvl="1" animBg="1" rev="0" advAuto="0" spid="518" grpId="3"/>
      <p:bldP build="p" bldLvl="5" animBg="1" rev="0" advAuto="0" spid="521" grpId="2"/>
      <p:bldP build="whole" bldLvl="1" animBg="1" rev="0" advAuto="0" spid="520" grpId="5"/>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4" name="Shape 524"/>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25" name="Shape 525"/>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6" name="droppedImage.png"/>
          <p:cNvPicPr>
            <a:picLocks noChangeAspect="1"/>
          </p:cNvPicPr>
          <p:nvPr/>
        </p:nvPicPr>
        <p:blipFill>
          <a:blip r:embed="rId2">
            <a:extLst/>
          </a:blip>
          <a:stretch>
            <a:fillRect/>
          </a:stretch>
        </p:blipFill>
        <p:spPr>
          <a:xfrm>
            <a:off x="2451100" y="1167716"/>
            <a:ext cx="4229100" cy="45218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8" name="Shape 528"/>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29" name="Shape 529"/>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0" name="droppedImage.png"/>
          <p:cNvPicPr>
            <a:picLocks noChangeAspect="1"/>
          </p:cNvPicPr>
          <p:nvPr/>
        </p:nvPicPr>
        <p:blipFill>
          <a:blip r:embed="rId2">
            <a:extLst/>
          </a:blip>
          <a:stretch>
            <a:fillRect/>
          </a:stretch>
        </p:blipFill>
        <p:spPr>
          <a:xfrm>
            <a:off x="1193800" y="1308100"/>
            <a:ext cx="6745419" cy="4241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33" name="Shape 533"/>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4" name="droppedImage.pdf"/>
          <p:cNvPicPr>
            <a:picLocks noChangeAspect="1"/>
          </p:cNvPicPr>
          <p:nvPr/>
        </p:nvPicPr>
        <p:blipFill>
          <a:blip r:embed="rId2">
            <a:extLst/>
          </a:blip>
          <a:stretch>
            <a:fillRect/>
          </a:stretch>
        </p:blipFill>
        <p:spPr>
          <a:xfrm>
            <a:off x="609600" y="584200"/>
            <a:ext cx="7781027" cy="5727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6" name="Shape 53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37" name="Shape 537"/>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8" name="Shape 538"/>
          <p:cNvSpPr/>
          <p:nvPr/>
        </p:nvSpPr>
        <p:spPr>
          <a:xfrm>
            <a:off x="2730500" y="4622800"/>
            <a:ext cx="1270000" cy="1270000"/>
          </a:xfrm>
          <a:prstGeom prst="rect">
            <a:avLst/>
          </a:prstGeom>
          <a:solidFill>
            <a:srgbClr val="6095C9"/>
          </a:solidFill>
          <a:ln>
            <a:solidFill>
              <a:srgbClr val="000000"/>
            </a:solidFill>
          </a:ln>
        </p:spPr>
        <p:txBody>
          <a:bodyPr lIns="50800" tIns="50800" rIns="50800" bIns="50800" anchor="ctr"/>
          <a:lstStyle/>
          <a:p>
            <a:pPr marL="40639" marR="40639" defTabSz="914400">
              <a:defRPr sz="1800">
                <a:uFill>
                  <a:solidFill>
                    <a:srgbClr val="000000"/>
                  </a:solidFill>
                </a:uFill>
                <a:latin typeface="+mn-lt"/>
                <a:ea typeface="+mn-ea"/>
                <a:cs typeface="+mn-cs"/>
                <a:sym typeface="Arial"/>
              </a:defRPr>
            </a:pPr>
          </a:p>
        </p:txBody>
      </p:sp>
      <p:sp>
        <p:nvSpPr>
          <p:cNvPr id="539" name="Shape 539"/>
          <p:cNvSpPr/>
          <p:nvPr/>
        </p:nvSpPr>
        <p:spPr>
          <a:xfrm>
            <a:off x="1460500" y="4622800"/>
            <a:ext cx="1270000" cy="1270000"/>
          </a:xfrm>
          <a:prstGeom prst="rect">
            <a:avLst/>
          </a:prstGeom>
          <a:solidFill>
            <a:srgbClr val="FF85FF"/>
          </a:solidFill>
          <a:ln>
            <a:solidFill>
              <a:srgbClr val="000000"/>
            </a:solidFill>
          </a:ln>
        </p:spPr>
        <p:txBody>
          <a:bodyPr lIns="50800" tIns="50800" rIns="50800" bIns="50800" anchor="ctr"/>
          <a:lstStyle/>
          <a:p>
            <a:pPr marL="40639" marR="40639" defTabSz="914400">
              <a:defRPr sz="1800">
                <a:solidFill>
                  <a:srgbClr val="FF85FF"/>
                </a:solidFill>
                <a:uFill>
                  <a:solidFill>
                    <a:srgbClr val="FF85FF"/>
                  </a:solidFill>
                </a:uFill>
                <a:latin typeface="+mn-lt"/>
                <a:ea typeface="+mn-ea"/>
                <a:cs typeface="+mn-cs"/>
                <a:sym typeface="Arial"/>
              </a:defRPr>
            </a:pPr>
          </a:p>
        </p:txBody>
      </p:sp>
      <p:sp>
        <p:nvSpPr>
          <p:cNvPr id="540" name="Shape 540"/>
          <p:cNvSpPr/>
          <p:nvPr/>
        </p:nvSpPr>
        <p:spPr>
          <a:xfrm>
            <a:off x="1460500" y="2082800"/>
            <a:ext cx="2540000" cy="2540000"/>
          </a:xfrm>
          <a:prstGeom prst="rect">
            <a:avLst/>
          </a:prstGeom>
          <a:solidFill>
            <a:srgbClr val="FFD479"/>
          </a:solidFill>
          <a:ln>
            <a:solidFill>
              <a:srgbClr val="000000"/>
            </a:solidFill>
          </a:ln>
        </p:spPr>
        <p:txBody>
          <a:bodyPr lIns="50800" tIns="50800" rIns="50800" bIns="50800" anchor="ctr"/>
          <a:lstStyle/>
          <a:p>
            <a:pPr marL="40639" marR="40639" defTabSz="914400">
              <a:defRPr sz="1800">
                <a:uFill>
                  <a:solidFill>
                    <a:srgbClr val="000000"/>
                  </a:solidFill>
                </a:uFill>
                <a:latin typeface="+mn-lt"/>
                <a:ea typeface="+mn-ea"/>
                <a:cs typeface="+mn-cs"/>
                <a:sym typeface="Arial"/>
              </a:defRPr>
            </a:pPr>
          </a:p>
        </p:txBody>
      </p:sp>
      <p:sp>
        <p:nvSpPr>
          <p:cNvPr id="541" name="Shape 541"/>
          <p:cNvSpPr/>
          <p:nvPr/>
        </p:nvSpPr>
        <p:spPr>
          <a:xfrm>
            <a:off x="4000500" y="2082800"/>
            <a:ext cx="3810000" cy="3810000"/>
          </a:xfrm>
          <a:prstGeom prst="rect">
            <a:avLst/>
          </a:prstGeom>
          <a:solidFill>
            <a:srgbClr val="D4FB79"/>
          </a:solidFill>
          <a:ln>
            <a:solidFill>
              <a:srgbClr val="000000"/>
            </a:solidFill>
          </a:ln>
        </p:spPr>
        <p:txBody>
          <a:bodyPr lIns="50800" tIns="50800" rIns="50800" bIns="50800" anchor="ctr"/>
          <a:lstStyle/>
          <a:p>
            <a:pPr marL="40639" marR="40639" defTabSz="914400">
              <a:defRPr sz="1800">
                <a:uFill>
                  <a:solidFill>
                    <a:srgbClr val="000000"/>
                  </a:solidFill>
                </a:uFill>
                <a:latin typeface="+mn-lt"/>
                <a:ea typeface="+mn-ea"/>
                <a:cs typeface="+mn-cs"/>
                <a:sym typeface="Arial"/>
              </a:defRPr>
            </a:pPr>
          </a:p>
        </p:txBody>
      </p:sp>
      <p:sp>
        <p:nvSpPr>
          <p:cNvPr id="542" name="Shape 542"/>
          <p:cNvSpPr/>
          <p:nvPr/>
        </p:nvSpPr>
        <p:spPr>
          <a:xfrm>
            <a:off x="3098800" y="4864100"/>
            <a:ext cx="493971" cy="780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4800">
                <a:uFill>
                  <a:solidFill>
                    <a:srgbClr val="000000"/>
                  </a:solidFill>
                </a:uFill>
                <a:latin typeface="+mn-lt"/>
                <a:ea typeface="+mn-ea"/>
                <a:cs typeface="+mn-cs"/>
                <a:sym typeface="Arial"/>
              </a:defRPr>
            </a:lvl1pPr>
          </a:lstStyle>
          <a:p>
            <a:pPr/>
            <a:r>
              <a:t>1</a:t>
            </a:r>
          </a:p>
        </p:txBody>
      </p:sp>
      <p:sp>
        <p:nvSpPr>
          <p:cNvPr id="543" name="Shape 543"/>
          <p:cNvSpPr/>
          <p:nvPr/>
        </p:nvSpPr>
        <p:spPr>
          <a:xfrm>
            <a:off x="1828800" y="4914900"/>
            <a:ext cx="493971" cy="780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4800">
                <a:uFill>
                  <a:solidFill>
                    <a:srgbClr val="000000"/>
                  </a:solidFill>
                </a:uFill>
                <a:latin typeface="+mn-lt"/>
                <a:ea typeface="+mn-ea"/>
                <a:cs typeface="+mn-cs"/>
                <a:sym typeface="Arial"/>
              </a:defRPr>
            </a:lvl1pPr>
          </a:lstStyle>
          <a:p>
            <a:pPr/>
            <a:r>
              <a:t>1</a:t>
            </a:r>
          </a:p>
        </p:txBody>
      </p:sp>
      <p:sp>
        <p:nvSpPr>
          <p:cNvPr id="544" name="Shape 544"/>
          <p:cNvSpPr/>
          <p:nvPr/>
        </p:nvSpPr>
        <p:spPr>
          <a:xfrm>
            <a:off x="2527300" y="2921000"/>
            <a:ext cx="493971" cy="780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4800">
                <a:uFill>
                  <a:solidFill>
                    <a:srgbClr val="000000"/>
                  </a:solidFill>
                </a:uFill>
                <a:latin typeface="+mn-lt"/>
                <a:ea typeface="+mn-ea"/>
                <a:cs typeface="+mn-cs"/>
                <a:sym typeface="Arial"/>
              </a:defRPr>
            </a:lvl1pPr>
          </a:lstStyle>
          <a:p>
            <a:pPr/>
            <a:r>
              <a:t>2</a:t>
            </a:r>
          </a:p>
        </p:txBody>
      </p:sp>
      <p:sp>
        <p:nvSpPr>
          <p:cNvPr id="545" name="Shape 545"/>
          <p:cNvSpPr/>
          <p:nvPr/>
        </p:nvSpPr>
        <p:spPr>
          <a:xfrm>
            <a:off x="5702300" y="3556000"/>
            <a:ext cx="493971" cy="780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4800">
                <a:uFill>
                  <a:solidFill>
                    <a:srgbClr val="000000"/>
                  </a:solidFill>
                </a:uFill>
                <a:latin typeface="+mn-lt"/>
                <a:ea typeface="+mn-ea"/>
                <a:cs typeface="+mn-cs"/>
                <a:sym typeface="Arial"/>
              </a:defRPr>
            </a:lvl1pPr>
          </a:lstStyle>
          <a:p>
            <a:pPr/>
            <a:r>
              <a:t>3</a:t>
            </a:r>
          </a:p>
        </p:txBody>
      </p:sp>
      <p:sp>
        <p:nvSpPr>
          <p:cNvPr id="546" name="Shape 546"/>
          <p:cNvSpPr/>
          <p:nvPr/>
        </p:nvSpPr>
        <p:spPr>
          <a:xfrm>
            <a:off x="622300" y="508000"/>
            <a:ext cx="81661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defRPr sz="3600">
                <a:uFill>
                  <a:solidFill>
                    <a:srgbClr val="000000"/>
                  </a:solidFill>
                </a:uFill>
                <a:latin typeface="+mn-lt"/>
                <a:ea typeface="+mn-ea"/>
                <a:cs typeface="+mn-cs"/>
                <a:sym typeface="Arial"/>
              </a:defRPr>
            </a:lvl1pPr>
          </a:lstStyle>
          <a:p>
            <a:pPr/>
            <a:r>
              <a:t>Approaching the Golden Rectangle with the Fibonacci Sequence</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5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5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1" grpId="8"/>
      <p:bldP build="whole" bldLvl="1" animBg="1" rev="0" advAuto="0" spid="545" grpId="9"/>
      <p:bldP build="whole" bldLvl="1" animBg="1" rev="0" advAuto="0" spid="546" grpId="1"/>
      <p:bldP build="whole" bldLvl="1" animBg="1" rev="0" advAuto="0" spid="538" grpId="2"/>
      <p:bldP build="whole" bldLvl="1" animBg="1" rev="0" advAuto="0" spid="542" grpId="3"/>
      <p:bldP build="whole" bldLvl="1" animBg="1" rev="0" advAuto="0" spid="539" grpId="4"/>
      <p:bldP build="whole" bldLvl="1" animBg="1" rev="0" advAuto="0" spid="544" grpId="7"/>
      <p:bldP build="whole" bldLvl="1" animBg="1" rev="0" advAuto="0" spid="540" grpId="6"/>
      <p:bldP build="whole" bldLvl="1" animBg="1" rev="0" advAuto="0" spid="543" grpId="5"/>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8" name="droppedImage.pdf"/>
          <p:cNvPicPr>
            <a:picLocks noChangeAspect="1"/>
          </p:cNvPicPr>
          <p:nvPr/>
        </p:nvPicPr>
        <p:blipFill>
          <a:blip r:embed="rId2">
            <a:extLst/>
          </a:blip>
          <a:stretch>
            <a:fillRect/>
          </a:stretch>
        </p:blipFill>
        <p:spPr>
          <a:xfrm>
            <a:off x="660400" y="635000"/>
            <a:ext cx="7781027" cy="5727700"/>
          </a:xfrm>
          <a:prstGeom prst="rect">
            <a:avLst/>
          </a:prstGeom>
        </p:spPr>
      </p:pic>
      <p:sp>
        <p:nvSpPr>
          <p:cNvPr id="549" name="Shape 549"/>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50" name="Shape 550"/>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59" name="Group 559"/>
          <p:cNvGrpSpPr/>
          <p:nvPr/>
        </p:nvGrpSpPr>
        <p:grpSpPr>
          <a:xfrm>
            <a:off x="1651000" y="1498600"/>
            <a:ext cx="6350000" cy="3810000"/>
            <a:chOff x="0" y="0"/>
            <a:chExt cx="6350000" cy="3810000"/>
          </a:xfrm>
        </p:grpSpPr>
        <p:sp>
          <p:nvSpPr>
            <p:cNvPr id="551" name="Shape 551"/>
            <p:cNvSpPr/>
            <p:nvPr/>
          </p:nvSpPr>
          <p:spPr>
            <a:xfrm>
              <a:off x="1270000" y="2540000"/>
              <a:ext cx="1270000" cy="1270000"/>
            </a:xfrm>
            <a:prstGeom prst="rect">
              <a:avLst/>
            </a:prstGeom>
            <a:solidFill>
              <a:srgbClr val="6095C9"/>
            </a:solidFill>
            <a:ln w="9525" cap="flat">
              <a:solidFill>
                <a:srgbClr val="0000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552" name="Shape 552"/>
            <p:cNvSpPr/>
            <p:nvPr/>
          </p:nvSpPr>
          <p:spPr>
            <a:xfrm>
              <a:off x="0" y="2540000"/>
              <a:ext cx="1270000" cy="1270000"/>
            </a:xfrm>
            <a:prstGeom prst="rect">
              <a:avLst/>
            </a:prstGeom>
            <a:solidFill>
              <a:srgbClr val="FF85FF"/>
            </a:solidFill>
            <a:ln w="9525" cap="flat">
              <a:solidFill>
                <a:srgbClr val="000000"/>
              </a:solidFill>
              <a:prstDash val="solid"/>
              <a:round/>
            </a:ln>
            <a:effectLst/>
          </p:spPr>
          <p:txBody>
            <a:bodyPr wrap="square" lIns="50800" tIns="50800" rIns="50800" bIns="50800" numCol="1" anchor="ctr">
              <a:noAutofit/>
            </a:bodyPr>
            <a:lstStyle/>
            <a:p>
              <a:pPr marL="40639" marR="40639" defTabSz="914400">
                <a:defRPr sz="1800">
                  <a:solidFill>
                    <a:srgbClr val="FF85FF"/>
                  </a:solidFill>
                  <a:uFill>
                    <a:solidFill>
                      <a:srgbClr val="FF85FF"/>
                    </a:solidFill>
                  </a:uFill>
                  <a:latin typeface="+mn-lt"/>
                  <a:ea typeface="+mn-ea"/>
                  <a:cs typeface="+mn-cs"/>
                  <a:sym typeface="Arial"/>
                </a:defRPr>
              </a:pPr>
            </a:p>
          </p:txBody>
        </p:sp>
        <p:sp>
          <p:nvSpPr>
            <p:cNvPr id="553" name="Shape 553"/>
            <p:cNvSpPr/>
            <p:nvPr/>
          </p:nvSpPr>
          <p:spPr>
            <a:xfrm>
              <a:off x="0" y="12700"/>
              <a:ext cx="2540000" cy="2540000"/>
            </a:xfrm>
            <a:prstGeom prst="rect">
              <a:avLst/>
            </a:prstGeom>
            <a:solidFill>
              <a:srgbClr val="FFD479"/>
            </a:solidFill>
            <a:ln w="9525" cap="flat">
              <a:solidFill>
                <a:srgbClr val="0000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554" name="Shape 554"/>
            <p:cNvSpPr/>
            <p:nvPr/>
          </p:nvSpPr>
          <p:spPr>
            <a:xfrm>
              <a:off x="2540000" y="0"/>
              <a:ext cx="3810000" cy="3810000"/>
            </a:xfrm>
            <a:prstGeom prst="rect">
              <a:avLst/>
            </a:prstGeom>
            <a:solidFill>
              <a:srgbClr val="D4FB79"/>
            </a:solidFill>
            <a:ln w="9525" cap="flat">
              <a:solidFill>
                <a:srgbClr val="0000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p>
          </p:txBody>
        </p:sp>
        <p:sp>
          <p:nvSpPr>
            <p:cNvPr id="555" name="Shape 555"/>
            <p:cNvSpPr/>
            <p:nvPr/>
          </p:nvSpPr>
          <p:spPr>
            <a:xfrm>
              <a:off x="1638300" y="2794000"/>
              <a:ext cx="493971"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4800">
                  <a:uFill>
                    <a:solidFill>
                      <a:srgbClr val="000000"/>
                    </a:solidFill>
                  </a:uFill>
                  <a:latin typeface="+mn-lt"/>
                  <a:ea typeface="+mn-ea"/>
                  <a:cs typeface="+mn-cs"/>
                  <a:sym typeface="Arial"/>
                </a:defRPr>
              </a:lvl1pPr>
            </a:lstStyle>
            <a:p>
              <a:pPr/>
              <a:r>
                <a:t>1</a:t>
              </a:r>
            </a:p>
          </p:txBody>
        </p:sp>
        <p:sp>
          <p:nvSpPr>
            <p:cNvPr id="556" name="Shape 556"/>
            <p:cNvSpPr/>
            <p:nvPr/>
          </p:nvSpPr>
          <p:spPr>
            <a:xfrm>
              <a:off x="368300" y="2844800"/>
              <a:ext cx="493971"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4800">
                  <a:uFill>
                    <a:solidFill>
                      <a:srgbClr val="000000"/>
                    </a:solidFill>
                  </a:uFill>
                  <a:latin typeface="+mn-lt"/>
                  <a:ea typeface="+mn-ea"/>
                  <a:cs typeface="+mn-cs"/>
                  <a:sym typeface="Arial"/>
                </a:defRPr>
              </a:lvl1pPr>
            </a:lstStyle>
            <a:p>
              <a:pPr/>
              <a:r>
                <a:t>1</a:t>
              </a:r>
            </a:p>
          </p:txBody>
        </p:sp>
        <p:sp>
          <p:nvSpPr>
            <p:cNvPr id="557" name="Shape 557"/>
            <p:cNvSpPr/>
            <p:nvPr/>
          </p:nvSpPr>
          <p:spPr>
            <a:xfrm>
              <a:off x="1016000" y="749300"/>
              <a:ext cx="493971"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4800">
                  <a:uFill>
                    <a:solidFill>
                      <a:srgbClr val="000000"/>
                    </a:solidFill>
                  </a:uFill>
                  <a:latin typeface="+mn-lt"/>
                  <a:ea typeface="+mn-ea"/>
                  <a:cs typeface="+mn-cs"/>
                  <a:sym typeface="Arial"/>
                </a:defRPr>
              </a:lvl1pPr>
            </a:lstStyle>
            <a:p>
              <a:pPr/>
              <a:r>
                <a:t>2</a:t>
              </a:r>
            </a:p>
          </p:txBody>
        </p:sp>
        <p:sp>
          <p:nvSpPr>
            <p:cNvPr id="558" name="Shape 558"/>
            <p:cNvSpPr/>
            <p:nvPr/>
          </p:nvSpPr>
          <p:spPr>
            <a:xfrm>
              <a:off x="4229100" y="1409700"/>
              <a:ext cx="493971"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4800">
                  <a:uFill>
                    <a:solidFill>
                      <a:srgbClr val="000000"/>
                    </a:solidFill>
                  </a:uFill>
                  <a:latin typeface="+mn-lt"/>
                  <a:ea typeface="+mn-ea"/>
                  <a:cs typeface="+mn-cs"/>
                  <a:sym typeface="Arial"/>
                </a:defRPr>
              </a:lvl1pPr>
            </a:lstStyle>
            <a:p>
              <a:pPr/>
              <a:r>
                <a:t>3</a:t>
              </a:r>
            </a:p>
          </p:txBody>
        </p:sp>
      </p:gr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59"/>
                                        </p:tgtEl>
                                        <p:attrNameLst>
                                          <p:attrName>style.visibility</p:attrName>
                                        </p:attrNameLst>
                                      </p:cBhvr>
                                      <p:to>
                                        <p:strVal val="visible"/>
                                      </p:to>
                                    </p:set>
                                    <p:animEffect filter="dissolve" transition="in">
                                      <p:cBhvr>
                                        <p:cTn id="7" dur="1000"/>
                                        <p:tgtEl>
                                          <p:spTgt spid="559"/>
                                        </p:tgtEl>
                                      </p:cBhvr>
                                    </p:animEffect>
                                  </p:childTnLst>
                                </p:cTn>
                              </p:par>
                            </p:childTnLst>
                          </p:cTn>
                        </p:par>
                      </p:childTnLst>
                    </p:cTn>
                  </p:par>
                  <p:par>
                    <p:cTn id="8" fill="hold">
                      <p:stCondLst>
                        <p:cond delay="indefinite"/>
                      </p:stCondLst>
                      <p:childTnLst>
                        <p:par>
                          <p:cTn id="9" fill="hold">
                            <p:stCondLst>
                              <p:cond delay="0"/>
                            </p:stCondLst>
                            <p:childTnLst>
                              <p:par>
                                <p:cTn id="10" presetClass="emph" nodeType="clickEffect" presetID="9" grpId="2" fill="hold">
                                  <p:stCondLst>
                                    <p:cond delay="0"/>
                                  </p:stCondLst>
                                  <p:childTnLst>
                                    <p:set>
                                      <p:cBhvr>
                                        <p:cTn id="11" dur="indefinite" fill="hold"/>
                                        <p:tgtEl>
                                          <p:spTgt spid="559"/>
                                        </p:tgtEl>
                                        <p:attrNameLst>
                                          <p:attrName>style.opacity</p:attrName>
                                        </p:attrNameLst>
                                      </p:cBhvr>
                                      <p:to>
                                        <p:strVal val="0.64"/>
                                      </p:to>
                                    </p:set>
                                    <p:animEffect filter="image" prLst="opacity: 0.64; ">
                                      <p:cBhvr>
                                        <p:cTn id="12" dur="indefinite" fill="hold"/>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9" grpId="2"/>
      <p:bldP build="whole" bldLvl="1" animBg="1" rev="0" advAuto="0" spid="559"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1" name="Shape 561"/>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pic>
        <p:nvPicPr>
          <p:cNvPr id="562" name="image.pdf"/>
          <p:cNvPicPr>
            <a:picLocks noChangeAspect="0"/>
          </p:cNvPicPr>
          <p:nvPr/>
        </p:nvPicPr>
        <p:blipFill>
          <a:blip r:embed="rId2">
            <a:extLst/>
          </a:blip>
          <a:stretch>
            <a:fillRect/>
          </a:stretch>
        </p:blipFill>
        <p:spPr>
          <a:xfrm>
            <a:off x="3505200" y="228600"/>
            <a:ext cx="4803775" cy="4800600"/>
          </a:xfrm>
          <a:prstGeom prst="rect">
            <a:avLst/>
          </a:prstGeom>
          <a:ln w="12700">
            <a:miter lim="400000"/>
          </a:ln>
        </p:spPr>
      </p:pic>
      <p:sp>
        <p:nvSpPr>
          <p:cNvPr id="563" name="Shape 563"/>
          <p:cNvSpPr/>
          <p:nvPr/>
        </p:nvSpPr>
        <p:spPr>
          <a:xfrm>
            <a:off x="3678703" y="228600"/>
            <a:ext cx="1430994" cy="358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AB4500"/>
              </a:buClr>
              <a:buFont typeface="Times New Roman"/>
              <a:defRPr b="1" sz="1800">
                <a:solidFill>
                  <a:srgbClr val="AB4500"/>
                </a:solidFill>
                <a:uFill>
                  <a:solidFill>
                    <a:srgbClr val="AB4500"/>
                  </a:solidFill>
                </a:uFill>
                <a:latin typeface="Times New Roman"/>
                <a:ea typeface="Times New Roman"/>
                <a:cs typeface="Times New Roman"/>
                <a:sym typeface="Times New Roman"/>
              </a:defRPr>
            </a:lvl1pPr>
          </a:lstStyle>
          <a:p>
            <a:pPr/>
            <a:r>
              <a:t>Amazon.com</a:t>
            </a:r>
          </a:p>
        </p:txBody>
      </p:sp>
      <p:sp>
        <p:nvSpPr>
          <p:cNvPr id="564" name="Shape 564"/>
          <p:cNvSpPr/>
          <p:nvPr/>
        </p:nvSpPr>
        <p:spPr>
          <a:xfrm>
            <a:off x="1069181" y="1828800"/>
            <a:ext cx="1981201" cy="14253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000000"/>
              </a:buClr>
              <a:buFont typeface="Times New Roman"/>
              <a:defRPr b="1" sz="1800">
                <a:uFill>
                  <a:solidFill>
                    <a:srgbClr val="000000"/>
                  </a:solidFill>
                </a:uFill>
                <a:latin typeface="Times New Roman"/>
                <a:ea typeface="Times New Roman"/>
                <a:cs typeface="Times New Roman"/>
                <a:sym typeface="Times New Roman"/>
              </a:defRPr>
            </a:pPr>
            <a:r>
              <a:t>First published </a:t>
            </a:r>
          </a:p>
          <a:p>
            <a:pPr marL="40639" marR="40639" algn="ctr" defTabSz="914400">
              <a:buClr>
                <a:srgbClr val="000000"/>
              </a:buClr>
              <a:buFont typeface="Times New Roman"/>
              <a:defRPr b="1" sz="1800">
                <a:uFill>
                  <a:solidFill>
                    <a:srgbClr val="000000"/>
                  </a:solidFill>
                </a:uFill>
                <a:latin typeface="Times New Roman"/>
                <a:ea typeface="Times New Roman"/>
                <a:cs typeface="Times New Roman"/>
                <a:sym typeface="Times New Roman"/>
              </a:defRPr>
            </a:pPr>
            <a:r>
              <a:t>in 1202</a:t>
            </a:r>
          </a:p>
          <a:p>
            <a:pPr marL="40639" marR="40639" algn="ctr" defTabSz="914400">
              <a:buClr>
                <a:srgbClr val="000000"/>
              </a:buClr>
              <a:buFont typeface="Times New Roman"/>
              <a:defRPr b="1" sz="1800">
                <a:uFill>
                  <a:solidFill>
                    <a:srgbClr val="000000"/>
                  </a:solidFill>
                </a:uFill>
                <a:latin typeface="Times New Roman"/>
                <a:ea typeface="Times New Roman"/>
                <a:cs typeface="Times New Roman"/>
                <a:sym typeface="Times New Roman"/>
              </a:defRPr>
            </a:pPr>
          </a:p>
          <a:p>
            <a:pPr marL="40639" marR="40639" algn="ctr" defTabSz="914400">
              <a:buClr>
                <a:srgbClr val="000000"/>
              </a:buClr>
              <a:buFont typeface="Times New Roman"/>
              <a:defRPr b="1" sz="1800">
                <a:uFill>
                  <a:solidFill>
                    <a:srgbClr val="000000"/>
                  </a:solidFill>
                </a:uFill>
                <a:latin typeface="Times New Roman"/>
                <a:ea typeface="Times New Roman"/>
                <a:cs typeface="Times New Roman"/>
                <a:sym typeface="Times New Roman"/>
              </a:defRPr>
            </a:pPr>
            <a:r>
              <a:t>This translation: </a:t>
            </a:r>
          </a:p>
          <a:p>
            <a:pPr marL="40639" marR="40639" algn="ctr" defTabSz="914400">
              <a:buClr>
                <a:srgbClr val="000000"/>
              </a:buClr>
              <a:buFont typeface="Times New Roman"/>
              <a:defRPr b="1" sz="1800">
                <a:uFill>
                  <a:solidFill>
                    <a:srgbClr val="000000"/>
                  </a:solidFill>
                </a:uFill>
                <a:latin typeface="Times New Roman"/>
                <a:ea typeface="Times New Roman"/>
                <a:cs typeface="Times New Roman"/>
                <a:sym typeface="Times New Roman"/>
              </a:defRPr>
            </a:pPr>
            <a:r>
              <a:t>2003</a:t>
            </a:r>
          </a:p>
        </p:txBody>
      </p:sp>
      <p:sp>
        <p:nvSpPr>
          <p:cNvPr id="565" name="Shape 565"/>
          <p:cNvSpPr/>
          <p:nvPr/>
        </p:nvSpPr>
        <p:spPr>
          <a:xfrm>
            <a:off x="609600" y="5029200"/>
            <a:ext cx="8242300" cy="123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500"/>
              </a:spcBef>
              <a:buClr>
                <a:srgbClr val="000000"/>
              </a:buClr>
              <a:buFont typeface="Times New Roman"/>
              <a:defRPr sz="1800">
                <a:uFill>
                  <a:solidFill>
                    <a:srgbClr val="000000"/>
                  </a:solidFill>
                </a:uFill>
                <a:latin typeface="Times New Roman"/>
                <a:ea typeface="Times New Roman"/>
                <a:cs typeface="Times New Roman"/>
                <a:sym typeface="Times New Roman"/>
              </a:defRPr>
            </a:pPr>
            <a:r>
              <a:t>MAA Online, March 2003:</a:t>
            </a:r>
          </a:p>
          <a:p>
            <a:pPr marL="40639" marR="40639" defTabSz="914400">
              <a:spcBef>
                <a:spcPts val="500"/>
              </a:spcBef>
              <a:buClr>
                <a:srgbClr val="000000"/>
              </a:buClr>
              <a:buFont typeface="Arial"/>
              <a:defRPr sz="1800">
                <a:uFill>
                  <a:solidFill>
                    <a:srgbClr val="000000"/>
                  </a:solidFill>
                </a:uFill>
                <a:latin typeface="+mn-lt"/>
                <a:ea typeface="+mn-ea"/>
                <a:cs typeface="+mn-cs"/>
                <a:sym typeface="Arial"/>
              </a:defRPr>
            </a:pPr>
            <a:r>
              <a:t>“</a:t>
            </a:r>
            <a:r>
              <a:rPr>
                <a:latin typeface="Times New Roman"/>
                <a:ea typeface="Times New Roman"/>
                <a:cs typeface="Times New Roman"/>
                <a:sym typeface="Times New Roman"/>
              </a:rPr>
              <a:t>The </a:t>
            </a:r>
            <a:r>
              <a:rPr i="1">
                <a:latin typeface="Times New Roman"/>
                <a:ea typeface="Times New Roman"/>
                <a:cs typeface="Times New Roman"/>
                <a:sym typeface="Times New Roman"/>
              </a:rPr>
              <a:t>Liber abaci</a:t>
            </a:r>
            <a:r>
              <a:rPr>
                <a:latin typeface="Times New Roman"/>
                <a:ea typeface="Times New Roman"/>
                <a:cs typeface="Times New Roman"/>
                <a:sym typeface="Times New Roman"/>
              </a:rPr>
              <a:t> of Leonardo Pisano (today commonly called Fibonacci) is one of the fundamental works of European mathematics. No other book did more to establish the basic framework of arithmetic and algebra as they developed in the Western world.</a:t>
            </a:r>
            <a:r>
              <a:t>”</a:t>
            </a:r>
          </a:p>
        </p:txBody>
      </p:sp>
      <p:sp>
        <p:nvSpPr>
          <p:cNvPr id="566" name="Shape 566"/>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8" name="To Pisa 480.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08000" y="381000"/>
            <a:ext cx="8128000" cy="6096000"/>
          </a:xfrm>
          <a:prstGeom prst="rect">
            <a:avLst/>
          </a:prstGeom>
          <a:ln w="12700">
            <a:miter lim="400000"/>
          </a:ln>
        </p:spPr>
      </p:pic>
      <p:sp>
        <p:nvSpPr>
          <p:cNvPr id="569" name="Shape 569"/>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70" name="Shape 570"/>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646666" fill="hold"/>
                                        <p:tgtEl>
                                          <p:spTgt spid="56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6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2" name="To Toledo 480.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08000" y="381000"/>
            <a:ext cx="8128000" cy="6096000"/>
          </a:xfrm>
          <a:prstGeom prst="rect">
            <a:avLst/>
          </a:prstGeom>
          <a:ln w="12700">
            <a:miter lim="400000"/>
          </a:ln>
        </p:spPr>
      </p:pic>
      <p:sp>
        <p:nvSpPr>
          <p:cNvPr id="573" name="Shape 573"/>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74" name="Shape 574"/>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203332" fill="hold"/>
                                        <p:tgtEl>
                                          <p:spTgt spid="57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7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6" name="Shape 57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77" name="Shape 577"/>
          <p:cNvSpPr/>
          <p:nvPr>
            <p:ph type="title"/>
          </p:nvPr>
        </p:nvSpPr>
        <p:spPr>
          <a:xfrm>
            <a:off x="342900" y="422275"/>
            <a:ext cx="8229600" cy="749300"/>
          </a:xfrm>
          <a:prstGeom prst="rect">
            <a:avLst/>
          </a:prstGeom>
        </p:spPr>
        <p:txBody>
          <a:bodyPr/>
          <a:lstStyle>
            <a:lvl1pPr>
              <a:defRPr b="1">
                <a:solidFill>
                  <a:srgbClr val="7E1900"/>
                </a:solidFill>
                <a:uFill>
                  <a:solidFill>
                    <a:srgbClr val="7E1900"/>
                  </a:solidFill>
                </a:uFill>
              </a:defRPr>
            </a:lvl1pPr>
          </a:lstStyle>
          <a:p>
            <a:pPr/>
            <a:r>
              <a:t>School of Translation</a:t>
            </a:r>
          </a:p>
        </p:txBody>
      </p:sp>
      <p:sp>
        <p:nvSpPr>
          <p:cNvPr id="578" name="Shape 578"/>
          <p:cNvSpPr/>
          <p:nvPr>
            <p:ph type="body" idx="1"/>
          </p:nvPr>
        </p:nvSpPr>
        <p:spPr>
          <a:xfrm>
            <a:off x="457200" y="1600200"/>
            <a:ext cx="5803900" cy="5257800"/>
          </a:xfrm>
          <a:prstGeom prst="rect">
            <a:avLst/>
          </a:prstGeom>
        </p:spPr>
        <p:txBody>
          <a:bodyPr/>
          <a:lstStyle/>
          <a:p>
            <a:pPr marL="0" indent="0">
              <a:buSzTx/>
              <a:buNone/>
              <a:defRPr sz="1800"/>
            </a:pPr>
            <a:r>
              <a:rPr b="1"/>
              <a:t>Ken Follett,  </a:t>
            </a:r>
            <a:r>
              <a:rPr b="1" i="1"/>
              <a:t>The Pillars of the Earth</a:t>
            </a:r>
            <a:r>
              <a:rPr b="1"/>
              <a:t>, Page 688:</a:t>
            </a:r>
            <a:r>
              <a:t>  Jack was living with a small group of English clerics in Toledo. They were part of an international community of scholars that included Jews, Mulsims and Arab Christians. The Englishmen were occupied translating works of mathematics from Arabic into Latin, so they could be read by Christians. There was an atmosphere of feverish excitement among them as they discovered and explored the treasure-house of Arab learning, and they had casually welcomed Jack as a student: they admitted into their circle anyone who understood what they were doing and shared their enthusiasm for it. </a:t>
            </a:r>
          </a:p>
        </p:txBody>
      </p:sp>
      <p:sp>
        <p:nvSpPr>
          <p:cNvPr id="579" name="Shape 579"/>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0" name="follett pillars.jpg"/>
          <p:cNvPicPr>
            <a:picLocks noChangeAspect="1"/>
          </p:cNvPicPr>
          <p:nvPr/>
        </p:nvPicPr>
        <p:blipFill>
          <a:blip r:embed="rId2">
            <a:extLst/>
          </a:blip>
          <a:stretch>
            <a:fillRect/>
          </a:stretch>
        </p:blipFill>
        <p:spPr>
          <a:xfrm>
            <a:off x="6464300" y="1651000"/>
            <a:ext cx="2032000" cy="3403600"/>
          </a:xfrm>
          <a:prstGeom prst="rect">
            <a:avLst/>
          </a:prstGeom>
        </p:spPr>
      </p:pic>
      <p:sp>
        <p:nvSpPr>
          <p:cNvPr id="581" name="Shape 581"/>
          <p:cNvSpPr/>
          <p:nvPr/>
        </p:nvSpPr>
        <p:spPr>
          <a:xfrm>
            <a:off x="3213100" y="5791200"/>
            <a:ext cx="316990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b="1" sz="2400">
                <a:uFill>
                  <a:solidFill>
                    <a:srgbClr val="000000"/>
                  </a:solidFill>
                </a:uFill>
                <a:latin typeface="+mn-lt"/>
                <a:ea typeface="+mn-ea"/>
                <a:cs typeface="+mn-cs"/>
                <a:sym typeface="Arial"/>
              </a:defRPr>
            </a:lvl1pPr>
          </a:lstStyle>
          <a:p>
            <a:pPr/>
            <a:r>
              <a:t>What were they like?</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pic>
        <p:nvPicPr>
          <p:cNvPr id="331" name="image.pdf"/>
          <p:cNvPicPr>
            <a:picLocks noChangeAspect="0"/>
          </p:cNvPicPr>
          <p:nvPr/>
        </p:nvPicPr>
        <p:blipFill>
          <a:blip r:embed="rId2">
            <a:extLst/>
          </a:blip>
          <a:stretch>
            <a:fillRect/>
          </a:stretch>
        </p:blipFill>
        <p:spPr>
          <a:xfrm>
            <a:off x="3352800" y="990600"/>
            <a:ext cx="2584450" cy="4084638"/>
          </a:xfrm>
          <a:prstGeom prst="rect">
            <a:avLst/>
          </a:prstGeom>
          <a:ln w="12700">
            <a:miter lim="400000"/>
          </a:ln>
        </p:spPr>
      </p:pic>
      <p:sp>
        <p:nvSpPr>
          <p:cNvPr id="332" name="Shape 332"/>
          <p:cNvSpPr/>
          <p:nvPr/>
        </p:nvSpPr>
        <p:spPr>
          <a:xfrm>
            <a:off x="2387600" y="558800"/>
            <a:ext cx="4381500"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000"/>
              </a:spcBef>
              <a:buClr>
                <a:srgbClr val="AB4500"/>
              </a:buClr>
              <a:buFont typeface="Times New Roman"/>
              <a:defRPr sz="1800">
                <a:uFill>
                  <a:solidFill>
                    <a:srgbClr val="000000"/>
                  </a:solidFill>
                </a:uFill>
                <a:latin typeface="+mn-lt"/>
                <a:ea typeface="+mn-ea"/>
                <a:cs typeface="+mn-cs"/>
                <a:sym typeface="Arial"/>
              </a:defRPr>
            </a:pPr>
            <a:r>
              <a:rPr b="1">
                <a:solidFill>
                  <a:srgbClr val="AB4500"/>
                </a:solidFill>
                <a:uFill>
                  <a:solidFill>
                    <a:srgbClr val="AB4500"/>
                  </a:solidFill>
                </a:uFill>
                <a:latin typeface="Times New Roman"/>
                <a:ea typeface="Times New Roman"/>
                <a:cs typeface="Times New Roman"/>
                <a:sym typeface="Times New Roman"/>
              </a:rPr>
              <a:t>A Page from Al-Khwarizmi</a:t>
            </a:r>
            <a:r>
              <a:rPr b="1">
                <a:solidFill>
                  <a:srgbClr val="AB4500"/>
                </a:solidFill>
                <a:uFill>
                  <a:solidFill>
                    <a:srgbClr val="AB4500"/>
                  </a:solidFill>
                </a:uFill>
              </a:rPr>
              <a:t>’</a:t>
            </a:r>
            <a:r>
              <a:rPr b="1">
                <a:solidFill>
                  <a:srgbClr val="AB4500"/>
                </a:solidFill>
                <a:uFill>
                  <a:solidFill>
                    <a:srgbClr val="AB4500"/>
                  </a:solidFill>
                </a:uFill>
                <a:latin typeface="Times New Roman"/>
                <a:ea typeface="Times New Roman"/>
                <a:cs typeface="Times New Roman"/>
                <a:sym typeface="Times New Roman"/>
              </a:rPr>
              <a:t>s Book in 820</a:t>
            </a:r>
          </a:p>
        </p:txBody>
      </p:sp>
      <p:sp>
        <p:nvSpPr>
          <p:cNvPr id="333" name="Shape 333"/>
          <p:cNvSpPr/>
          <p:nvPr/>
        </p:nvSpPr>
        <p:spPr>
          <a:xfrm>
            <a:off x="914400" y="5254625"/>
            <a:ext cx="778510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150000"/>
              </a:lnSpc>
              <a:buClr>
                <a:srgbClr val="000000"/>
              </a:buClr>
              <a:buFont typeface="Times New Roman"/>
              <a:defRPr i="1" sz="1800">
                <a:uFill>
                  <a:solidFill>
                    <a:srgbClr val="000000"/>
                  </a:solidFill>
                </a:uFill>
                <a:latin typeface="Times New Roman"/>
                <a:ea typeface="Times New Roman"/>
                <a:cs typeface="Times New Roman"/>
                <a:sym typeface="Times New Roman"/>
              </a:defRPr>
            </a:pPr>
            <a:r>
              <a:t>The Compendious Book on Calculation by Completion and Balancing</a:t>
            </a:r>
          </a:p>
          <a:p>
            <a:pPr marL="40639" marR="40639" algn="ctr" defTabSz="914400">
              <a:lnSpc>
                <a:spcPct val="150000"/>
              </a:lnSpc>
              <a:buClr>
                <a:srgbClr val="000000"/>
              </a:buClr>
              <a:buFont typeface="Times New Roman"/>
              <a:defRPr sz="1800">
                <a:uFill>
                  <a:solidFill>
                    <a:srgbClr val="000000"/>
                  </a:solidFill>
                </a:uFill>
                <a:latin typeface="+mn-lt"/>
                <a:ea typeface="+mn-ea"/>
                <a:cs typeface="+mn-cs"/>
                <a:sym typeface="Arial"/>
              </a:defRPr>
            </a:pPr>
            <a:r>
              <a:rPr b="1" i="1">
                <a:latin typeface="Times New Roman"/>
                <a:ea typeface="Times New Roman"/>
                <a:cs typeface="Times New Roman"/>
                <a:sym typeface="Times New Roman"/>
              </a:rPr>
              <a:t>Al-Kitāb al-mukhta</a:t>
            </a:r>
            <a:r>
              <a:rPr b="1">
                <a:latin typeface="Tahoma"/>
                <a:ea typeface="Tahoma"/>
                <a:cs typeface="Tahoma"/>
                <a:sym typeface="Tahoma"/>
              </a:rPr>
              <a:t>ṣ</a:t>
            </a:r>
            <a:r>
              <a:rPr b="1" i="1">
                <a:latin typeface="Times New Roman"/>
                <a:ea typeface="Times New Roman"/>
                <a:cs typeface="Times New Roman"/>
                <a:sym typeface="Times New Roman"/>
              </a:rPr>
              <a:t>ar fī hīsāb al-ğabr wa</a:t>
            </a:r>
            <a:r>
              <a:rPr b="1" i="1"/>
              <a:t>’</a:t>
            </a:r>
            <a:r>
              <a:rPr b="1" i="1">
                <a:latin typeface="Times New Roman"/>
                <a:ea typeface="Times New Roman"/>
                <a:cs typeface="Times New Roman"/>
                <a:sym typeface="Times New Roman"/>
              </a:rPr>
              <a:t>l-muqābala</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40639" marR="40639" algn="ctr" defTabSz="914400">
              <a:lnSpc>
                <a:spcPct val="150000"/>
              </a:lnSpc>
              <a:buClr>
                <a:srgbClr val="000000"/>
              </a:buClr>
              <a:buFont typeface="Times New Roman"/>
              <a:defRPr sz="1800">
                <a:uFill>
                  <a:solidFill>
                    <a:srgbClr val="000000"/>
                  </a:solidFill>
                </a:uFill>
                <a:latin typeface="Times New Roman"/>
                <a:ea typeface="Times New Roman"/>
                <a:cs typeface="Times New Roman"/>
                <a:sym typeface="Times New Roman"/>
              </a:defRPr>
            </a:pPr>
            <a:r>
              <a:t>(Arabic)</a:t>
            </a:r>
          </a:p>
        </p:txBody>
      </p:sp>
      <p:sp>
        <p:nvSpPr>
          <p:cNvPr id="334" name="Shape 334"/>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3" name="Shape 583"/>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84" name="Shape 584"/>
          <p:cNvSpPr/>
          <p:nvPr/>
        </p:nvSpPr>
        <p:spPr>
          <a:xfrm>
            <a:off x="304800" y="457200"/>
            <a:ext cx="4660900" cy="6774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38D142"/>
              </a:buClr>
              <a:buFont typeface="Arial"/>
              <a:defRPr b="1" sz="2000">
                <a:solidFill>
                  <a:srgbClr val="38D142"/>
                </a:solidFill>
                <a:uFill>
                  <a:solidFill>
                    <a:srgbClr val="38D142"/>
                  </a:solidFill>
                </a:uFill>
                <a:latin typeface="+mn-lt"/>
                <a:ea typeface="+mn-ea"/>
                <a:cs typeface="+mn-cs"/>
                <a:sym typeface="Arial"/>
              </a:defRPr>
            </a:pPr>
            <a:r>
              <a:t>Toledo, Spain</a:t>
            </a:r>
          </a:p>
          <a:p>
            <a:pPr marL="40639" marR="40639" algn="ctr" defTabSz="914400">
              <a:buClr>
                <a:srgbClr val="38D142"/>
              </a:buClr>
              <a:buFont typeface="Arial"/>
              <a:defRPr b="1" sz="2000">
                <a:solidFill>
                  <a:srgbClr val="38D142"/>
                </a:solidFill>
                <a:uFill>
                  <a:solidFill>
                    <a:srgbClr val="38D142"/>
                  </a:solidFill>
                </a:uFill>
                <a:latin typeface="+mn-lt"/>
                <a:ea typeface="+mn-ea"/>
                <a:cs typeface="+mn-cs"/>
                <a:sym typeface="Arial"/>
              </a:defRPr>
            </a:pPr>
            <a:r>
              <a:t>School of Translation, 1150</a:t>
            </a:r>
          </a:p>
        </p:txBody>
      </p:sp>
      <p:pic>
        <p:nvPicPr>
          <p:cNvPr id="585" name="image.png"/>
          <p:cNvPicPr>
            <a:picLocks noChangeAspect="0"/>
          </p:cNvPicPr>
          <p:nvPr/>
        </p:nvPicPr>
        <p:blipFill>
          <a:blip r:embed="rId2">
            <a:extLst/>
          </a:blip>
          <a:stretch>
            <a:fillRect/>
          </a:stretch>
        </p:blipFill>
        <p:spPr>
          <a:xfrm>
            <a:off x="152400" y="1447800"/>
            <a:ext cx="4889500" cy="3587750"/>
          </a:xfrm>
          <a:prstGeom prst="rect">
            <a:avLst/>
          </a:prstGeom>
          <a:ln w="12700">
            <a:miter lim="400000"/>
          </a:ln>
        </p:spPr>
      </p:pic>
      <p:sp>
        <p:nvSpPr>
          <p:cNvPr id="586" name="Shape 586"/>
          <p:cNvSpPr/>
          <p:nvPr/>
        </p:nvSpPr>
        <p:spPr>
          <a:xfrm>
            <a:off x="838200" y="5334000"/>
            <a:ext cx="3206550"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Verdana"/>
              <a:defRPr sz="1800">
                <a:uFill>
                  <a:solidFill>
                    <a:srgbClr val="000000"/>
                  </a:solidFill>
                </a:uFill>
                <a:latin typeface="Verdana"/>
                <a:ea typeface="Verdana"/>
                <a:cs typeface="Verdana"/>
                <a:sym typeface="Verdana"/>
              </a:defRPr>
            </a:lvl1pPr>
          </a:lstStyle>
          <a:p>
            <a:pPr/>
            <a:r>
              <a:t>View of Toledo by El Greco</a:t>
            </a:r>
          </a:p>
        </p:txBody>
      </p:sp>
      <p:sp>
        <p:nvSpPr>
          <p:cNvPr id="587" name="Shape 587"/>
          <p:cNvSpPr/>
          <p:nvPr/>
        </p:nvSpPr>
        <p:spPr>
          <a:xfrm>
            <a:off x="5334000" y="914400"/>
            <a:ext cx="3441700" cy="4625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Times New Roman"/>
              <a:defRPr sz="1800">
                <a:uFill>
                  <a:solidFill>
                    <a:srgbClr val="000000"/>
                  </a:solidFill>
                </a:uFill>
                <a:latin typeface="Times New Roman"/>
                <a:ea typeface="Times New Roman"/>
                <a:cs typeface="Times New Roman"/>
                <a:sym typeface="Times New Roman"/>
              </a:defRPr>
            </a:pPr>
            <a:r>
              <a:t>Keith Devlin:</a:t>
            </a:r>
          </a:p>
          <a:p>
            <a:pPr marL="40639" marR="40639" defTabSz="914400">
              <a:buClr>
                <a:srgbClr val="000000"/>
              </a:buClr>
              <a:buFont typeface="Times New Roman"/>
              <a:defRPr i="1" sz="1800">
                <a:uFill>
                  <a:solidFill>
                    <a:srgbClr val="000000"/>
                  </a:solidFill>
                </a:uFill>
                <a:latin typeface="Times New Roman"/>
                <a:ea typeface="Times New Roman"/>
                <a:cs typeface="Times New Roman"/>
                <a:sym typeface="Times New Roman"/>
              </a:defRPr>
            </a:pPr>
            <a:r>
              <a:t>Latin was the language of the European scholars, and thus the target language for the translations. Since few European scholars knew Arabic, however, the translation was often done in two stages, with a Jewish scholar living in Spain translating from the Arabic to some common language and the visiting scholar then translating from that language into Latin. In the same way, many ancient Greek texts, from Aristotle to Euclid, were also translated into Latin, whereupon they began to make an impact in the West</a:t>
            </a:r>
          </a:p>
        </p:txBody>
      </p:sp>
      <p:sp>
        <p:nvSpPr>
          <p:cNvPr id="588" name="Shape 588"/>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8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8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5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5" grpId="3"/>
      <p:bldP build="whole" bldLvl="1" animBg="1" rev="0" advAuto="0" spid="586" grpId="2"/>
      <p:bldP build="whole" bldLvl="1" animBg="1" rev="0" advAuto="0" spid="587" grpId="4"/>
      <p:bldP build="whole" bldLvl="1" animBg="1" rev="0" advAuto="0" spid="584" grpId="1"/>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92" name="Group 592"/>
          <p:cNvGrpSpPr/>
          <p:nvPr/>
        </p:nvGrpSpPr>
        <p:grpSpPr>
          <a:xfrm>
            <a:off x="647700" y="482600"/>
            <a:ext cx="3294111" cy="2781300"/>
            <a:chOff x="0" y="0"/>
            <a:chExt cx="3294110" cy="2781300"/>
          </a:xfrm>
        </p:grpSpPr>
        <p:pic>
          <p:nvPicPr>
            <p:cNvPr id="591" name="syria.jpg"/>
            <p:cNvPicPr>
              <a:picLocks noChangeAspect="1"/>
            </p:cNvPicPr>
            <p:nvPr/>
          </p:nvPicPr>
          <p:blipFill>
            <a:blip r:embed="rId2">
              <a:extLst/>
            </a:blip>
            <a:stretch>
              <a:fillRect/>
            </a:stretch>
          </p:blipFill>
          <p:spPr>
            <a:xfrm>
              <a:off x="215900" y="139700"/>
              <a:ext cx="2862311" cy="2222500"/>
            </a:xfrm>
            <a:prstGeom prst="rect">
              <a:avLst/>
            </a:prstGeom>
            <a:ln>
              <a:noFill/>
            </a:ln>
            <a:effectLst/>
          </p:spPr>
        </p:pic>
        <p:pic>
          <p:nvPicPr>
            <p:cNvPr id="590" name=""/>
            <p:cNvPicPr>
              <a:picLocks noChangeAspect="0"/>
            </p:cNvPicPr>
            <p:nvPr/>
          </p:nvPicPr>
          <p:blipFill>
            <a:blip r:embed="rId3">
              <a:extLst/>
            </a:blip>
            <a:stretch>
              <a:fillRect/>
            </a:stretch>
          </p:blipFill>
          <p:spPr>
            <a:xfrm>
              <a:off x="0" y="0"/>
              <a:ext cx="3294111" cy="2781300"/>
            </a:xfrm>
            <a:prstGeom prst="rect">
              <a:avLst/>
            </a:prstGeom>
            <a:effectLst/>
          </p:spPr>
        </p:pic>
      </p:grpSp>
      <p:sp>
        <p:nvSpPr>
          <p:cNvPr id="593" name="Shape 593"/>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594" name="Shape 594"/>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5" name="Shape 595"/>
          <p:cNvSpPr/>
          <p:nvPr/>
        </p:nvSpPr>
        <p:spPr>
          <a:xfrm>
            <a:off x="355600" y="3708400"/>
            <a:ext cx="4533900" cy="2225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rPr b="1">
                <a:solidFill>
                  <a:srgbClr val="0061FF"/>
                </a:solidFill>
                <a:uFill>
                  <a:solidFill>
                    <a:srgbClr val="0061FF"/>
                  </a:solidFill>
                </a:uFill>
              </a:rPr>
              <a:t>The Big Picture</a:t>
            </a:r>
            <a:r>
              <a:t> takes place over a longer period of time.  It is not polarizing.  In fact, the more we study history, the more we find ourselves identifying with people from the past.  </a:t>
            </a:r>
          </a:p>
        </p:txBody>
      </p:sp>
      <p:sp>
        <p:nvSpPr>
          <p:cNvPr id="596" name="Shape 596"/>
          <p:cNvSpPr/>
          <p:nvPr/>
        </p:nvSpPr>
        <p:spPr>
          <a:xfrm>
            <a:off x="4568735" y="762000"/>
            <a:ext cx="4152901" cy="18696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rPr b="1">
                <a:solidFill>
                  <a:srgbClr val="B92D5D"/>
                </a:solidFill>
                <a:uFill>
                  <a:solidFill>
                    <a:srgbClr val="B92D5D"/>
                  </a:solidFill>
                </a:uFill>
              </a:rPr>
              <a:t>The Small Picture</a:t>
            </a:r>
            <a:r>
              <a:rPr>
                <a:uFill>
                  <a:solidFill>
                    <a:srgbClr val="0061FF"/>
                  </a:solidFill>
                </a:uFill>
              </a:rPr>
              <a:t>, that we get from the media, </a:t>
            </a:r>
            <a:r>
              <a:t>takes place over a short period of time. It polarizes us. It is not a hopeful picture.</a:t>
            </a:r>
          </a:p>
        </p:txBody>
      </p:sp>
      <p:grpSp>
        <p:nvGrpSpPr>
          <p:cNvPr id="599" name="Group 599"/>
          <p:cNvGrpSpPr/>
          <p:nvPr/>
        </p:nvGrpSpPr>
        <p:grpSpPr>
          <a:xfrm>
            <a:off x="4889500" y="3568700"/>
            <a:ext cx="3632200" cy="2781300"/>
            <a:chOff x="0" y="0"/>
            <a:chExt cx="3632200" cy="2781300"/>
          </a:xfrm>
        </p:grpSpPr>
        <p:pic>
          <p:nvPicPr>
            <p:cNvPr id="598" name="image.png"/>
            <p:cNvPicPr>
              <a:picLocks noChangeAspect="0"/>
            </p:cNvPicPr>
            <p:nvPr/>
          </p:nvPicPr>
          <p:blipFill>
            <a:blip r:embed="rId4">
              <a:extLst/>
            </a:blip>
            <a:stretch>
              <a:fillRect/>
            </a:stretch>
          </p:blipFill>
          <p:spPr>
            <a:xfrm>
              <a:off x="215900" y="139700"/>
              <a:ext cx="3200400" cy="2222500"/>
            </a:xfrm>
            <a:prstGeom prst="rect">
              <a:avLst/>
            </a:prstGeom>
            <a:ln>
              <a:noFill/>
            </a:ln>
            <a:effectLst/>
          </p:spPr>
        </p:pic>
        <p:pic>
          <p:nvPicPr>
            <p:cNvPr id="597" name=""/>
            <p:cNvPicPr>
              <a:picLocks noChangeAspect="0"/>
            </p:cNvPicPr>
            <p:nvPr/>
          </p:nvPicPr>
          <p:blipFill>
            <a:blip r:embed="rId5">
              <a:extLst/>
            </a:blip>
            <a:stretch>
              <a:fillRect/>
            </a:stretch>
          </p:blipFill>
          <p:spPr>
            <a:xfrm>
              <a:off x="0" y="0"/>
              <a:ext cx="3632200" cy="2781300"/>
            </a:xfrm>
            <a:prstGeom prst="rect">
              <a:avLst/>
            </a:prstGeom>
            <a:effectLst/>
          </p:spPr>
        </p:pic>
      </p:grpSp>
      <p:sp>
        <p:nvSpPr>
          <p:cNvPr id="600" name="Shape 600"/>
          <p:cNvSpPr/>
          <p:nvPr/>
        </p:nvSpPr>
        <p:spPr>
          <a:xfrm>
            <a:off x="5118100" y="6108700"/>
            <a:ext cx="3192523" cy="34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Verdana"/>
              <a:defRPr b="1" sz="1600">
                <a:uFill>
                  <a:solidFill>
                    <a:srgbClr val="000000"/>
                  </a:solidFill>
                </a:uFill>
                <a:latin typeface="Verdana"/>
                <a:ea typeface="Verdana"/>
                <a:cs typeface="Verdana"/>
                <a:sym typeface="Verdana"/>
              </a:defRPr>
            </a:lvl1pPr>
          </a:lstStyle>
          <a:p>
            <a:pPr/>
            <a:r>
              <a:t>View of Toledo by El Greco</a:t>
            </a:r>
          </a:p>
        </p:txBody>
      </p:sp>
      <p:sp>
        <p:nvSpPr>
          <p:cNvPr id="601" name="Shape 601"/>
          <p:cNvSpPr/>
          <p:nvPr/>
        </p:nvSpPr>
        <p:spPr>
          <a:xfrm>
            <a:off x="584200" y="3111500"/>
            <a:ext cx="3419932" cy="34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Verdana"/>
              <a:defRPr b="1" sz="1600">
                <a:uFill>
                  <a:solidFill>
                    <a:srgbClr val="000000"/>
                  </a:solidFill>
                </a:uFill>
                <a:latin typeface="Verdana"/>
                <a:ea typeface="Verdana"/>
                <a:cs typeface="Verdana"/>
                <a:sym typeface="Verdana"/>
              </a:defRPr>
            </a:lvl1pPr>
          </a:lstStyle>
          <a:p>
            <a:pPr/>
            <a:r>
              <a:t>The Middle East in the Media</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9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0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6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1" grpId="3"/>
      <p:bldP build="whole" bldLvl="1" animBg="1" rev="0" advAuto="0" spid="600" grpId="2"/>
      <p:bldP build="whole" bldLvl="1" animBg="1" rev="0" advAuto="0" spid="599"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Shape 603"/>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sp>
        <p:nvSpPr>
          <p:cNvPr id="604" name="Shape 604"/>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05" name="Shape 605"/>
          <p:cNvSpPr/>
          <p:nvPr/>
        </p:nvSpPr>
        <p:spPr>
          <a:xfrm>
            <a:off x="939800" y="3073400"/>
            <a:ext cx="7251700" cy="2580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rPr b="1"/>
              <a:t>Target Audiences</a:t>
            </a:r>
            <a:endParaRPr b="1">
              <a:solidFill>
                <a:srgbClr val="00F900"/>
              </a:solidFill>
              <a:uFill>
                <a:solidFill>
                  <a:srgbClr val="00F900"/>
                </a:solidFill>
              </a:uFill>
            </a:endParaRPr>
          </a:p>
          <a:p>
            <a:pPr marL="40639" marR="40639" defTabSz="914400">
              <a:defRPr sz="2400">
                <a:uFill>
                  <a:solidFill>
                    <a:srgbClr val="000000"/>
                  </a:solidFill>
                </a:uFill>
                <a:latin typeface="+mn-lt"/>
                <a:ea typeface="+mn-ea"/>
                <a:cs typeface="+mn-cs"/>
                <a:sym typeface="Arial"/>
              </a:defRPr>
            </a:pPr>
            <a:endParaRPr b="1">
              <a:solidFill>
                <a:srgbClr val="00F900"/>
              </a:solidFill>
              <a:uFill>
                <a:solidFill>
                  <a:srgbClr val="00F900"/>
                </a:solidFill>
              </a:uFill>
            </a:endParaRPr>
          </a:p>
          <a:p>
            <a:pPr lvl="1" marL="383540" marR="40639" indent="0" defTabSz="914400">
              <a:buSzPct val="125000"/>
              <a:buChar char="•"/>
              <a:defRPr sz="2400">
                <a:uFill>
                  <a:solidFill>
                    <a:srgbClr val="000000"/>
                  </a:solidFill>
                </a:uFill>
                <a:latin typeface="+mn-lt"/>
                <a:ea typeface="+mn-ea"/>
                <a:cs typeface="+mn-cs"/>
                <a:sym typeface="Arial"/>
              </a:defRPr>
            </a:pPr>
            <a:r>
              <a:rPr b="1">
                <a:solidFill>
                  <a:srgbClr val="00F900"/>
                </a:solidFill>
                <a:uFill>
                  <a:solidFill>
                    <a:srgbClr val="00F900"/>
                  </a:solidFill>
                </a:uFill>
              </a:rPr>
              <a:t>  All Students</a:t>
            </a:r>
            <a:r>
              <a:rPr b="1">
                <a:solidFill>
                  <a:srgbClr val="009051"/>
                </a:solidFill>
                <a:uFill>
                  <a:solidFill>
                    <a:srgbClr val="009051"/>
                  </a:solidFill>
                </a:uFill>
              </a:rPr>
              <a:t> </a:t>
            </a:r>
          </a:p>
          <a:p>
            <a:pPr lvl="1" marL="383540" marR="40639" indent="0" defTabSz="914400">
              <a:buSzPct val="125000"/>
              <a:buChar char="•"/>
              <a:defRPr sz="2400">
                <a:uFill>
                  <a:solidFill>
                    <a:srgbClr val="000000"/>
                  </a:solidFill>
                </a:uFill>
                <a:latin typeface="+mn-lt"/>
                <a:ea typeface="+mn-ea"/>
                <a:cs typeface="+mn-cs"/>
                <a:sym typeface="Arial"/>
              </a:defRPr>
            </a:pPr>
          </a:p>
          <a:p>
            <a:pPr lvl="1" marL="383540" marR="40639" indent="0" defTabSz="914400">
              <a:buSzPct val="125000"/>
              <a:buChar char="•"/>
              <a:defRPr sz="2400">
                <a:uFill>
                  <a:solidFill>
                    <a:srgbClr val="000000"/>
                  </a:solidFill>
                </a:uFill>
                <a:latin typeface="+mn-lt"/>
                <a:ea typeface="+mn-ea"/>
                <a:cs typeface="+mn-cs"/>
                <a:sym typeface="Arial"/>
              </a:defRPr>
            </a:pPr>
            <a:r>
              <a:t>  </a:t>
            </a:r>
            <a:r>
              <a:rPr b="1">
                <a:solidFill>
                  <a:srgbClr val="0061FF"/>
                </a:solidFill>
                <a:uFill>
                  <a:solidFill>
                    <a:srgbClr val="0061FF"/>
                  </a:solidFill>
                </a:uFill>
              </a:rPr>
              <a:t>Student like me in the 60s  </a:t>
            </a:r>
            <a:endParaRPr b="1">
              <a:solidFill>
                <a:srgbClr val="009051"/>
              </a:solidFill>
              <a:uFill>
                <a:solidFill>
                  <a:srgbClr val="009051"/>
                </a:solidFill>
              </a:uFill>
            </a:endParaRPr>
          </a:p>
          <a:p>
            <a:pPr lvl="1" marL="383540" marR="40639" indent="0" defTabSz="914400">
              <a:buSzPct val="125000"/>
              <a:buChar char="•"/>
              <a:defRPr sz="2400">
                <a:uFill>
                  <a:solidFill>
                    <a:srgbClr val="000000"/>
                  </a:solidFill>
                </a:uFill>
                <a:latin typeface="+mn-lt"/>
                <a:ea typeface="+mn-ea"/>
                <a:cs typeface="+mn-cs"/>
                <a:sym typeface="Arial"/>
              </a:defRPr>
            </a:pPr>
          </a:p>
          <a:p>
            <a:pPr lvl="1" marL="383540" marR="40639" indent="0" defTabSz="914400">
              <a:buSzPct val="125000"/>
              <a:buChar char="•"/>
              <a:defRPr sz="2400">
                <a:uFill>
                  <a:solidFill>
                    <a:srgbClr val="000000"/>
                  </a:solidFill>
                </a:uFill>
                <a:latin typeface="+mn-lt"/>
                <a:ea typeface="+mn-ea"/>
                <a:cs typeface="+mn-cs"/>
                <a:sym typeface="Arial"/>
              </a:defRPr>
            </a:pPr>
            <a:r>
              <a:t>  </a:t>
            </a:r>
            <a:r>
              <a:rPr b="1">
                <a:solidFill>
                  <a:srgbClr val="FF2F92"/>
                </a:solidFill>
                <a:uFill>
                  <a:solidFill>
                    <a:srgbClr val="FF2F92"/>
                  </a:solidFill>
                </a:uFill>
              </a:rPr>
              <a:t>Muslim Student</a:t>
            </a:r>
            <a:r>
              <a:t>  </a:t>
            </a:r>
          </a:p>
        </p:txBody>
      </p:sp>
      <p:sp>
        <p:nvSpPr>
          <p:cNvPr id="606" name="Shape 606"/>
          <p:cNvSpPr/>
          <p:nvPr/>
        </p:nvSpPr>
        <p:spPr>
          <a:xfrm>
            <a:off x="1334970" y="266700"/>
            <a:ext cx="5915260"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defRPr sz="3600">
                <a:solidFill>
                  <a:srgbClr val="942192"/>
                </a:solidFill>
                <a:uFill>
                  <a:solidFill>
                    <a:srgbClr val="942192"/>
                  </a:solidFill>
                </a:uFill>
                <a:latin typeface="+mn-lt"/>
                <a:ea typeface="+mn-ea"/>
                <a:cs typeface="+mn-cs"/>
                <a:sym typeface="Arial"/>
              </a:defRPr>
            </a:lvl1pPr>
          </a:lstStyle>
          <a:p>
            <a:pPr/>
            <a:r>
              <a:t>Elementary Algebra Themes</a:t>
            </a:r>
          </a:p>
        </p:txBody>
      </p:sp>
      <p:sp>
        <p:nvSpPr>
          <p:cNvPr id="607" name="Shape 607"/>
          <p:cNvSpPr/>
          <p:nvPr/>
        </p:nvSpPr>
        <p:spPr>
          <a:xfrm>
            <a:off x="939800" y="1270000"/>
            <a:ext cx="7251700" cy="14276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rPr b="1">
                <a:solidFill>
                  <a:srgbClr val="AA7942"/>
                </a:solidFill>
                <a:uFill>
                  <a:solidFill>
                    <a:srgbClr val="AA7942"/>
                  </a:solidFill>
                </a:uFill>
              </a:rPr>
              <a:t>Method</a:t>
            </a:r>
            <a:r>
              <a:t>  I reserve five minutes of each class session to bring in the things that you think are interesting in, and around, mathematics.</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0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0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605">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605">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605">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605">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605">
                                            <p:txEl>
                                              <p:pRg st="5" end="5"/>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605">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5"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nvSpPr>
        <p:spPr>
          <a:xfrm>
            <a:off x="2475693" y="2692400"/>
            <a:ext cx="4198344" cy="1473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defRPr sz="9600">
                <a:latin typeface="+mj-lt"/>
                <a:ea typeface="+mj-ea"/>
                <a:cs typeface="+mj-cs"/>
                <a:sym typeface="Gill Sans"/>
              </a:defRPr>
            </a:lvl1pPr>
          </a:lstStyle>
          <a:p>
            <a:pPr/>
            <a:r>
              <a:t>The End</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1" name="Shape 611"/>
          <p:cNvSpPr/>
          <p:nvPr/>
        </p:nvSpPr>
        <p:spPr>
          <a:xfrm>
            <a:off x="2539627" y="2875359"/>
            <a:ext cx="44608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Speaking to Students</a:t>
            </a:r>
          </a:p>
        </p:txBody>
      </p:sp>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3" name="Texas Talk.jpg"/>
          <p:cNvPicPr>
            <a:picLocks noChangeAspect="1"/>
          </p:cNvPicPr>
          <p:nvPr/>
        </p:nvPicPr>
        <p:blipFill>
          <a:blip r:embed="rId2">
            <a:extLst/>
          </a:blip>
          <a:stretch>
            <a:fillRect/>
          </a:stretch>
        </p:blipFill>
        <p:spPr>
          <a:xfrm>
            <a:off x="891415" y="671297"/>
            <a:ext cx="7361170" cy="55154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5" name="Texas Talk 2.jpg"/>
          <p:cNvPicPr>
            <a:picLocks noChangeAspect="1"/>
          </p:cNvPicPr>
          <p:nvPr/>
        </p:nvPicPr>
        <p:blipFill>
          <a:blip r:embed="rId2">
            <a:extLst/>
          </a:blip>
          <a:stretch>
            <a:fillRect/>
          </a:stretch>
        </p:blipFill>
        <p:spPr>
          <a:xfrm>
            <a:off x="2246088" y="671002"/>
            <a:ext cx="4651824" cy="55159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7" name="Texas Talk 3.jpg"/>
          <p:cNvPicPr>
            <a:picLocks noChangeAspect="1"/>
          </p:cNvPicPr>
          <p:nvPr/>
        </p:nvPicPr>
        <p:blipFill>
          <a:blip r:embed="rId2">
            <a:extLst/>
          </a:blip>
          <a:stretch>
            <a:fillRect/>
          </a:stretch>
        </p:blipFill>
        <p:spPr>
          <a:xfrm>
            <a:off x="557305" y="804393"/>
            <a:ext cx="8029390" cy="52492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9" name="Texas Talk 4.jpg"/>
          <p:cNvPicPr>
            <a:picLocks noChangeAspect="1"/>
          </p:cNvPicPr>
          <p:nvPr/>
        </p:nvPicPr>
        <p:blipFill>
          <a:blip r:embed="rId2">
            <a:extLst/>
          </a:blip>
          <a:stretch>
            <a:fillRect/>
          </a:stretch>
        </p:blipFill>
        <p:spPr>
          <a:xfrm>
            <a:off x="859253" y="1267708"/>
            <a:ext cx="7425494" cy="35595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pic>
        <p:nvPicPr>
          <p:cNvPr id="337" name="image.pdf"/>
          <p:cNvPicPr>
            <a:picLocks noChangeAspect="0"/>
          </p:cNvPicPr>
          <p:nvPr/>
        </p:nvPicPr>
        <p:blipFill>
          <a:blip r:embed="rId2">
            <a:extLst/>
          </a:blip>
          <a:stretch>
            <a:fillRect/>
          </a:stretch>
        </p:blipFill>
        <p:spPr>
          <a:xfrm>
            <a:off x="2057400" y="381000"/>
            <a:ext cx="5283200" cy="6096000"/>
          </a:xfrm>
          <a:prstGeom prst="rect">
            <a:avLst/>
          </a:prstGeom>
          <a:ln w="12700">
            <a:miter lim="400000"/>
          </a:ln>
        </p:spPr>
      </p:pic>
      <p:sp>
        <p:nvSpPr>
          <p:cNvPr id="338" name="Shape 338"/>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0" name="pasted-image.png"/>
          <p:cNvPicPr>
            <a:picLocks noChangeAspect="1"/>
          </p:cNvPicPr>
          <p:nvPr/>
        </p:nvPicPr>
        <p:blipFill>
          <a:blip r:embed="rId2">
            <a:extLst/>
          </a:blip>
          <a:stretch>
            <a:fillRect/>
          </a:stretch>
        </p:blipFill>
        <p:spPr>
          <a:xfrm>
            <a:off x="2540000" y="1936750"/>
            <a:ext cx="4064000" cy="4635500"/>
          </a:xfrm>
          <a:prstGeom prst="rect">
            <a:avLst/>
          </a:prstGeom>
          <a:ln w="12700">
            <a:miter lim="400000"/>
          </a:ln>
        </p:spPr>
      </p:pic>
      <p:pic>
        <p:nvPicPr>
          <p:cNvPr id="341" name="pasted-image.png"/>
          <p:cNvPicPr>
            <a:picLocks noChangeAspect="1"/>
          </p:cNvPicPr>
          <p:nvPr/>
        </p:nvPicPr>
        <p:blipFill>
          <a:blip r:embed="rId3">
            <a:extLst/>
          </a:blip>
          <a:stretch>
            <a:fillRect/>
          </a:stretch>
        </p:blipFill>
        <p:spPr>
          <a:xfrm>
            <a:off x="2984500" y="330200"/>
            <a:ext cx="3175000" cy="1498600"/>
          </a:xfrm>
          <a:prstGeom prst="rect">
            <a:avLst/>
          </a:prstGeom>
          <a:ln w="12700">
            <a:miter lim="400000"/>
          </a:ln>
        </p:spPr>
      </p:pic>
      <p:pic>
        <p:nvPicPr>
          <p:cNvPr id="342" name="pasted-image.png"/>
          <p:cNvPicPr>
            <a:picLocks noChangeAspect="1"/>
          </p:cNvPicPr>
          <p:nvPr/>
        </p:nvPicPr>
        <p:blipFill>
          <a:blip r:embed="rId4">
            <a:extLst/>
          </a:blip>
          <a:stretch>
            <a:fillRect/>
          </a:stretch>
        </p:blipFill>
        <p:spPr>
          <a:xfrm>
            <a:off x="755650" y="2139950"/>
            <a:ext cx="7632700" cy="1511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342"/>
                                        </p:tgtEl>
                                        <p:attrNameLst>
                                          <p:attrName>style.visibility</p:attrName>
                                        </p:attrNameLst>
                                      </p:cBhvr>
                                      <p:to>
                                        <p:strVal val="hidden"/>
                                      </p:to>
                                    </p:set>
                                  </p:childTnLst>
                                </p:cTn>
                              </p:par>
                            </p:childTnLst>
                          </p:cTn>
                        </p:par>
                        <p:par>
                          <p:cTn id="11" fill="hold">
                            <p:stCondLst>
                              <p:cond delay="0"/>
                            </p:stCondLst>
                            <p:childTnLst>
                              <p:par>
                                <p:cTn id="12" presetClass="entr" nodeType="afterEffect" presetSubtype="0" presetID="1" grpId="3" fill="hold">
                                  <p:stCondLst>
                                    <p:cond delay="500"/>
                                  </p:stCondLst>
                                  <p:iterate type="el" backwards="0">
                                    <p:tmAbs val="0"/>
                                  </p:iterate>
                                  <p:childTnLst>
                                    <p:set>
                                      <p:cBhvr>
                                        <p:cTn id="13" fill="hold"/>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3"/>
      <p:bldP build="whole" bldLvl="1" animBg="1" rev="0" advAuto="0" spid="342" grpId="1"/>
      <p:bldP build="whole" bldLvl="1" animBg="1" rev="0" advAuto="0" spid="342"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nvSpPr>
        <p:spPr>
          <a:xfrm>
            <a:off x="563240" y="2266950"/>
            <a:ext cx="834791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That was a five-minute piece of a theme.</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nvSpPr>
        <p:spPr>
          <a:xfrm>
            <a:off x="0" y="434292"/>
            <a:ext cx="143942" cy="3506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Arial"/>
              <a:tabLst>
                <a:tab pos="342900" algn="l"/>
                <a:tab pos="3657600" algn="l"/>
              </a:tabLst>
              <a:defRPr>
                <a:uFill>
                  <a:solidFill>
                    <a:srgbClr val="000000"/>
                  </a:solidFill>
                </a:uFill>
                <a:latin typeface="+mn-lt"/>
                <a:ea typeface="+mn-ea"/>
                <a:cs typeface="+mn-cs"/>
                <a:sym typeface="Arial"/>
              </a:defRPr>
            </a:lvl1pPr>
          </a:lstStyle>
          <a:p>
            <a:pPr/>
            <a:br/>
          </a:p>
        </p:txBody>
      </p:sp>
      <p:pic>
        <p:nvPicPr>
          <p:cNvPr id="347" name="image.png"/>
          <p:cNvPicPr>
            <a:picLocks noChangeAspect="0"/>
          </p:cNvPicPr>
          <p:nvPr/>
        </p:nvPicPr>
        <p:blipFill>
          <a:blip r:embed="rId2">
            <a:extLst/>
          </a:blip>
          <a:stretch>
            <a:fillRect/>
          </a:stretch>
        </p:blipFill>
        <p:spPr>
          <a:xfrm>
            <a:off x="5715000" y="228600"/>
            <a:ext cx="2427288" cy="3262313"/>
          </a:xfrm>
          <a:prstGeom prst="rect">
            <a:avLst/>
          </a:prstGeom>
          <a:ln w="6350">
            <a:solidFill>
              <a:srgbClr val="0433FF"/>
            </a:solidFill>
            <a:miter lim="400000"/>
          </a:ln>
        </p:spPr>
      </p:pic>
      <p:sp>
        <p:nvSpPr>
          <p:cNvPr id="348" name="Shape 348"/>
          <p:cNvSpPr/>
          <p:nvPr/>
        </p:nvSpPr>
        <p:spPr>
          <a:xfrm>
            <a:off x="762000" y="228600"/>
            <a:ext cx="38227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600"/>
              </a:spcBef>
              <a:buClr>
                <a:srgbClr val="AA7900"/>
              </a:buClr>
              <a:buFont typeface="Times New Roman"/>
              <a:defRPr b="1" sz="2800">
                <a:solidFill>
                  <a:srgbClr val="AA7900"/>
                </a:solidFill>
                <a:uFill>
                  <a:solidFill>
                    <a:srgbClr val="AA7900"/>
                  </a:solidFill>
                </a:uFill>
                <a:latin typeface="Times New Roman"/>
                <a:ea typeface="Times New Roman"/>
                <a:cs typeface="Times New Roman"/>
                <a:sym typeface="Times New Roman"/>
              </a:defRPr>
            </a:lvl1pPr>
          </a:lstStyle>
          <a:p>
            <a:pPr/>
            <a:r>
              <a:t>Completing the Square</a:t>
            </a:r>
          </a:p>
        </p:txBody>
      </p:sp>
      <p:sp>
        <p:nvSpPr>
          <p:cNvPr id="349" name="Shape 349"/>
          <p:cNvSpPr/>
          <p:nvPr/>
        </p:nvSpPr>
        <p:spPr>
          <a:xfrm>
            <a:off x="914400" y="990600"/>
            <a:ext cx="3594100" cy="891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500"/>
              </a:spcBef>
              <a:buClr>
                <a:srgbClr val="0433FF"/>
              </a:buClr>
              <a:buFont typeface="Times New Roman"/>
              <a:defRPr sz="1800">
                <a:uFill>
                  <a:solidFill>
                    <a:srgbClr val="000000"/>
                  </a:solidFill>
                </a:uFill>
                <a:latin typeface="+mn-lt"/>
                <a:ea typeface="+mn-ea"/>
                <a:cs typeface="+mn-cs"/>
                <a:sym typeface="Arial"/>
              </a:defRPr>
            </a:pPr>
            <a:r>
              <a:rPr i="1">
                <a:solidFill>
                  <a:srgbClr val="0433FF"/>
                </a:solidFill>
                <a:uFill>
                  <a:solidFill>
                    <a:srgbClr val="0433FF"/>
                  </a:solidFill>
                </a:uFill>
                <a:latin typeface="Times New Roman"/>
                <a:ea typeface="Times New Roman"/>
                <a:cs typeface="Times New Roman"/>
                <a:sym typeface="Times New Roman"/>
              </a:rPr>
              <a:t>What is the square which combined with ten of its roots will give a sum total of </a:t>
            </a:r>
            <a:r>
              <a:rPr>
                <a:solidFill>
                  <a:srgbClr val="0433FF"/>
                </a:solidFill>
                <a:uFill>
                  <a:solidFill>
                    <a:srgbClr val="0433FF"/>
                  </a:solidFill>
                </a:uFill>
                <a:latin typeface="Times New Roman"/>
                <a:ea typeface="Times New Roman"/>
                <a:cs typeface="Times New Roman"/>
                <a:sym typeface="Times New Roman"/>
              </a:rPr>
              <a:t>39</a:t>
            </a:r>
            <a:r>
              <a:rPr i="1">
                <a:solidFill>
                  <a:srgbClr val="0433FF"/>
                </a:solidFill>
                <a:uFill>
                  <a:solidFill>
                    <a:srgbClr val="0433FF"/>
                  </a:solidFill>
                </a:uFill>
                <a:latin typeface="Times New Roman"/>
                <a:ea typeface="Times New Roman"/>
                <a:cs typeface="Times New Roman"/>
                <a:sym typeface="Times New Roman"/>
              </a:rPr>
              <a:t>? </a:t>
            </a:r>
          </a:p>
        </p:txBody>
      </p:sp>
      <p:pic>
        <p:nvPicPr>
          <p:cNvPr id="350" name="image.pdf"/>
          <p:cNvPicPr>
            <a:picLocks noChangeAspect="0"/>
          </p:cNvPicPr>
          <p:nvPr/>
        </p:nvPicPr>
        <p:blipFill>
          <a:blip r:embed="rId3">
            <a:extLst/>
          </a:blip>
          <a:stretch>
            <a:fillRect/>
          </a:stretch>
        </p:blipFill>
        <p:spPr>
          <a:xfrm>
            <a:off x="1752600" y="1981200"/>
            <a:ext cx="1384300" cy="304800"/>
          </a:xfrm>
          <a:prstGeom prst="rect">
            <a:avLst/>
          </a:prstGeom>
          <a:ln w="12700">
            <a:miter lim="400000"/>
          </a:ln>
        </p:spPr>
      </p:pic>
      <p:sp>
        <p:nvSpPr>
          <p:cNvPr id="351" name="Shape 351"/>
          <p:cNvSpPr/>
          <p:nvPr/>
        </p:nvSpPr>
        <p:spPr>
          <a:xfrm>
            <a:off x="1090612" y="1992312"/>
            <a:ext cx="850901" cy="358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000"/>
              </a:spcBef>
              <a:buClr>
                <a:srgbClr val="000000"/>
              </a:buClr>
              <a:buFont typeface="Times New Roman"/>
              <a:defRPr sz="1800">
                <a:uFill>
                  <a:solidFill>
                    <a:srgbClr val="000000"/>
                  </a:solidFill>
                </a:uFill>
                <a:latin typeface="Times New Roman"/>
                <a:ea typeface="Times New Roman"/>
                <a:cs typeface="Times New Roman"/>
                <a:sym typeface="Times New Roman"/>
              </a:defRPr>
            </a:lvl1pPr>
          </a:lstStyle>
          <a:p>
            <a:pPr/>
            <a:r>
              <a:t>Solve</a:t>
            </a:r>
          </a:p>
        </p:txBody>
      </p:sp>
      <p:sp>
        <p:nvSpPr>
          <p:cNvPr id="352" name="Shape 352"/>
          <p:cNvSpPr/>
          <p:nvPr/>
        </p:nvSpPr>
        <p:spPr>
          <a:xfrm>
            <a:off x="990600" y="2514600"/>
            <a:ext cx="3517900" cy="3292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000"/>
              </a:spcBef>
              <a:buClr>
                <a:srgbClr val="000000"/>
              </a:buClr>
              <a:buFont typeface="Times New Roman"/>
              <a:defRPr sz="1800">
                <a:uFill>
                  <a:solidFill>
                    <a:srgbClr val="000000"/>
                  </a:solidFill>
                </a:uFill>
                <a:latin typeface="+mn-lt"/>
                <a:ea typeface="+mn-ea"/>
                <a:cs typeface="+mn-cs"/>
                <a:sym typeface="Arial"/>
              </a:defRPr>
            </a:pPr>
            <a:r>
              <a:rPr i="1">
                <a:latin typeface="Times New Roman"/>
                <a:ea typeface="Times New Roman"/>
                <a:cs typeface="Times New Roman"/>
                <a:sym typeface="Times New Roman"/>
              </a:rPr>
              <a:t>The manner of solving this type of equation is to take one-half of the roots just mentioned. Now the roots in the problem before us are </a:t>
            </a:r>
            <a:r>
              <a:rPr>
                <a:latin typeface="Times New Roman"/>
                <a:ea typeface="Times New Roman"/>
                <a:cs typeface="Times New Roman"/>
                <a:sym typeface="Times New Roman"/>
              </a:rPr>
              <a:t>10</a:t>
            </a:r>
            <a:r>
              <a:rPr i="1">
                <a:latin typeface="Times New Roman"/>
                <a:ea typeface="Times New Roman"/>
                <a:cs typeface="Times New Roman"/>
                <a:sym typeface="Times New Roman"/>
              </a:rPr>
              <a:t>. Therefore take </a:t>
            </a:r>
            <a:r>
              <a:rPr>
                <a:latin typeface="Times New Roman"/>
                <a:ea typeface="Times New Roman"/>
                <a:cs typeface="Times New Roman"/>
                <a:sym typeface="Times New Roman"/>
              </a:rPr>
              <a:t>5</a:t>
            </a:r>
            <a:r>
              <a:rPr i="1">
                <a:latin typeface="Times New Roman"/>
                <a:ea typeface="Times New Roman"/>
                <a:cs typeface="Times New Roman"/>
                <a:sym typeface="Times New Roman"/>
              </a:rPr>
              <a:t>, which multiplied by itself gives </a:t>
            </a:r>
            <a:r>
              <a:rPr>
                <a:latin typeface="Times New Roman"/>
                <a:ea typeface="Times New Roman"/>
                <a:cs typeface="Times New Roman"/>
                <a:sym typeface="Times New Roman"/>
              </a:rPr>
              <a:t>25</a:t>
            </a:r>
            <a:r>
              <a:rPr i="1">
                <a:latin typeface="Times New Roman"/>
                <a:ea typeface="Times New Roman"/>
                <a:cs typeface="Times New Roman"/>
                <a:sym typeface="Times New Roman"/>
              </a:rPr>
              <a:t>, an amount which you add to </a:t>
            </a:r>
            <a:r>
              <a:rPr>
                <a:latin typeface="Times New Roman"/>
                <a:ea typeface="Times New Roman"/>
                <a:cs typeface="Times New Roman"/>
                <a:sym typeface="Times New Roman"/>
              </a:rPr>
              <a:t>39</a:t>
            </a:r>
            <a:r>
              <a:rPr i="1">
                <a:latin typeface="Times New Roman"/>
                <a:ea typeface="Times New Roman"/>
                <a:cs typeface="Times New Roman"/>
                <a:sym typeface="Times New Roman"/>
              </a:rPr>
              <a:t> giving </a:t>
            </a:r>
            <a:r>
              <a:rPr>
                <a:latin typeface="Times New Roman"/>
                <a:ea typeface="Times New Roman"/>
                <a:cs typeface="Times New Roman"/>
                <a:sym typeface="Times New Roman"/>
              </a:rPr>
              <a:t>64</a:t>
            </a:r>
            <a:r>
              <a:rPr i="1">
                <a:latin typeface="Times New Roman"/>
                <a:ea typeface="Times New Roman"/>
                <a:cs typeface="Times New Roman"/>
                <a:sym typeface="Times New Roman"/>
              </a:rPr>
              <a:t>. Having taken then the square root of this which is </a:t>
            </a:r>
            <a:r>
              <a:rPr>
                <a:latin typeface="Times New Roman"/>
                <a:ea typeface="Times New Roman"/>
                <a:cs typeface="Times New Roman"/>
                <a:sym typeface="Times New Roman"/>
              </a:rPr>
              <a:t>8</a:t>
            </a:r>
            <a:r>
              <a:rPr i="1">
                <a:latin typeface="Times New Roman"/>
                <a:ea typeface="Times New Roman"/>
                <a:cs typeface="Times New Roman"/>
                <a:sym typeface="Times New Roman"/>
              </a:rPr>
              <a:t>, subtract from it half the roots, </a:t>
            </a:r>
            <a:r>
              <a:rPr>
                <a:latin typeface="Times New Roman"/>
                <a:ea typeface="Times New Roman"/>
                <a:cs typeface="Times New Roman"/>
                <a:sym typeface="Times New Roman"/>
              </a:rPr>
              <a:t>5</a:t>
            </a:r>
            <a:r>
              <a:rPr i="1">
                <a:latin typeface="Times New Roman"/>
                <a:ea typeface="Times New Roman"/>
                <a:cs typeface="Times New Roman"/>
                <a:sym typeface="Times New Roman"/>
              </a:rPr>
              <a:t> leaving </a:t>
            </a:r>
            <a:r>
              <a:rPr>
                <a:latin typeface="Times New Roman"/>
                <a:ea typeface="Times New Roman"/>
                <a:cs typeface="Times New Roman"/>
                <a:sym typeface="Times New Roman"/>
              </a:rPr>
              <a:t>3</a:t>
            </a:r>
            <a:r>
              <a:rPr i="1">
                <a:latin typeface="Times New Roman"/>
                <a:ea typeface="Times New Roman"/>
                <a:cs typeface="Times New Roman"/>
                <a:sym typeface="Times New Roman"/>
              </a:rPr>
              <a:t>. The number </a:t>
            </a:r>
            <a:r>
              <a:rPr>
                <a:latin typeface="Times New Roman"/>
                <a:ea typeface="Times New Roman"/>
                <a:cs typeface="Times New Roman"/>
                <a:sym typeface="Times New Roman"/>
              </a:rPr>
              <a:t>3</a:t>
            </a:r>
            <a:r>
              <a:rPr i="1">
                <a:latin typeface="Times New Roman"/>
                <a:ea typeface="Times New Roman"/>
                <a:cs typeface="Times New Roman"/>
                <a:sym typeface="Times New Roman"/>
              </a:rPr>
              <a:t> therefore represents one root of this square</a:t>
            </a:r>
            <a:r>
              <a:rPr>
                <a:latin typeface="Times New Roman"/>
                <a:ea typeface="Times New Roman"/>
                <a:cs typeface="Times New Roman"/>
                <a:sym typeface="Times New Roman"/>
              </a:rPr>
              <a:t> </a:t>
            </a:r>
          </a:p>
        </p:txBody>
      </p:sp>
      <p:pic>
        <p:nvPicPr>
          <p:cNvPr id="353" name="image.pdf"/>
          <p:cNvPicPr>
            <a:picLocks noChangeAspect="0"/>
          </p:cNvPicPr>
          <p:nvPr/>
        </p:nvPicPr>
        <p:blipFill>
          <a:blip r:embed="rId4">
            <a:extLst/>
          </a:blip>
          <a:stretch>
            <a:fillRect/>
          </a:stretch>
        </p:blipFill>
        <p:spPr>
          <a:xfrm>
            <a:off x="5715000" y="3733800"/>
            <a:ext cx="2336800" cy="1168400"/>
          </a:xfrm>
          <a:prstGeom prst="rect">
            <a:avLst/>
          </a:prstGeom>
          <a:ln w="12700">
            <a:miter lim="400000"/>
          </a:ln>
        </p:spPr>
      </p:pic>
      <p:pic>
        <p:nvPicPr>
          <p:cNvPr id="354" name="image.pdf"/>
          <p:cNvPicPr>
            <a:picLocks noChangeAspect="0"/>
          </p:cNvPicPr>
          <p:nvPr/>
        </p:nvPicPr>
        <p:blipFill>
          <a:blip r:embed="rId5">
            <a:extLst/>
          </a:blip>
          <a:stretch>
            <a:fillRect/>
          </a:stretch>
        </p:blipFill>
        <p:spPr>
          <a:xfrm>
            <a:off x="5867400" y="5181600"/>
            <a:ext cx="2286000" cy="622300"/>
          </a:xfrm>
          <a:prstGeom prst="rect">
            <a:avLst/>
          </a:prstGeom>
          <a:ln w="12700">
            <a:miter lim="400000"/>
          </a:ln>
        </p:spPr>
      </p:pic>
      <p:sp>
        <p:nvSpPr>
          <p:cNvPr id="355" name="Shape 355"/>
          <p:cNvSpPr/>
          <p:nvPr>
            <p:ph type="sldNum" sz="quarter" idx="2"/>
          </p:nvPr>
        </p:nvSpPr>
        <p:spPr>
          <a:xfrm>
            <a:off x="7478092" y="6399212"/>
            <a:ext cx="28381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4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4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351"/>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3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6" fill="hold">
                                  <p:stCondLst>
                                    <p:cond delay="0"/>
                                  </p:stCondLst>
                                  <p:iterate type="el" backwards="0">
                                    <p:tmAbs val="0"/>
                                  </p:iterate>
                                  <p:childTnLst>
                                    <p:set>
                                      <p:cBhvr>
                                        <p:cTn id="24" fill="hold"/>
                                        <p:tgtEl>
                                          <p:spTgt spid="3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7" fill="hold">
                                  <p:stCondLst>
                                    <p:cond delay="0"/>
                                  </p:stCondLst>
                                  <p:iterate type="el" backwards="0">
                                    <p:tmAbs val="0"/>
                                  </p:iterate>
                                  <p:childTnLst>
                                    <p:set>
                                      <p:cBhvr>
                                        <p:cTn id="28" fill="hold"/>
                                        <p:tgtEl>
                                          <p:spTgt spid="353"/>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8" fill="hold">
                                  <p:stCondLst>
                                    <p:cond delay="0"/>
                                  </p:stCondLst>
                                  <p:iterate type="el" backwards="0">
                                    <p:tmAbs val="0"/>
                                  </p:iterate>
                                  <p:childTnLst>
                                    <p:set>
                                      <p:cBhvr>
                                        <p:cTn id="31" fill="hold"/>
                                        <p:tgtEl>
                                          <p:spTgt spid="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3" grpId="7"/>
      <p:bldP build="whole" bldLvl="1" animBg="1" rev="0" advAuto="0" spid="352" grpId="6"/>
      <p:bldP build="whole" bldLvl="1" animBg="1" rev="0" advAuto="0" spid="351" grpId="4"/>
      <p:bldP build="whole" bldLvl="1" animBg="1" rev="0" advAuto="0" spid="350" grpId="5"/>
      <p:bldP build="whole" bldLvl="1" animBg="1" rev="0" advAuto="0" spid="347" grpId="2"/>
      <p:bldP build="whole" bldLvl="1" animBg="1" rev="0" advAuto="0" spid="354" grpId="8"/>
      <p:bldP build="whole" bldLvl="1" animBg="1" rev="0" advAuto="0" spid="348" grpId="1"/>
      <p:bldP build="whole" bldLvl="1" animBg="1" rev="0" advAuto="0" spid="349" grpId="3"/>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